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0" r:id="rId1"/>
    <p:sldMasterId id="2147483648" r:id="rId2"/>
  </p:sldMasterIdLst>
  <p:notesMasterIdLst>
    <p:notesMasterId r:id="rId48"/>
  </p:notesMasterIdLst>
  <p:sldIdLst>
    <p:sldId id="256" r:id="rId3"/>
    <p:sldId id="257" r:id="rId4"/>
    <p:sldId id="258" r:id="rId5"/>
    <p:sldId id="296" r:id="rId6"/>
    <p:sldId id="259" r:id="rId7"/>
    <p:sldId id="289" r:id="rId8"/>
    <p:sldId id="290" r:id="rId9"/>
    <p:sldId id="291" r:id="rId10"/>
    <p:sldId id="292" r:id="rId11"/>
    <p:sldId id="293" r:id="rId12"/>
    <p:sldId id="295" r:id="rId13"/>
    <p:sldId id="294" r:id="rId14"/>
    <p:sldId id="299" r:id="rId15"/>
    <p:sldId id="301" r:id="rId16"/>
    <p:sldId id="288" r:id="rId17"/>
    <p:sldId id="265" r:id="rId18"/>
    <p:sldId id="266" r:id="rId19"/>
    <p:sldId id="268" r:id="rId20"/>
    <p:sldId id="269" r:id="rId21"/>
    <p:sldId id="270" r:id="rId22"/>
    <p:sldId id="271" r:id="rId23"/>
    <p:sldId id="297" r:id="rId24"/>
    <p:sldId id="280" r:id="rId25"/>
    <p:sldId id="281" r:id="rId26"/>
    <p:sldId id="282" r:id="rId27"/>
    <p:sldId id="283" r:id="rId28"/>
    <p:sldId id="284" r:id="rId29"/>
    <p:sldId id="285" r:id="rId30"/>
    <p:sldId id="286" r:id="rId31"/>
    <p:sldId id="287" r:id="rId32"/>
    <p:sldId id="298" r:id="rId33"/>
    <p:sldId id="308" r:id="rId34"/>
    <p:sldId id="309" r:id="rId35"/>
    <p:sldId id="272" r:id="rId36"/>
    <p:sldId id="273" r:id="rId37"/>
    <p:sldId id="274" r:id="rId38"/>
    <p:sldId id="275" r:id="rId39"/>
    <p:sldId id="276" r:id="rId40"/>
    <p:sldId id="277" r:id="rId41"/>
    <p:sldId id="278" r:id="rId42"/>
    <p:sldId id="307" r:id="rId43"/>
    <p:sldId id="305" r:id="rId44"/>
    <p:sldId id="303" r:id="rId45"/>
    <p:sldId id="279" r:id="rId46"/>
    <p:sldId id="263"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F84E53-7700-4AB9-073C-C38FAD65C823}" v="43" dt="2023-04-25T05:43:38.288"/>
    <p1510:client id="{06E5D3B0-98BD-EE9C-4E72-2490FFE84372}" v="50" dt="2023-04-25T06:38:04.458"/>
    <p1510:client id="{36DCFA6D-B645-4CB1-819A-65F9F01B84A5}" v="165" dt="2023-04-25T03:49:01.725"/>
    <p1510:client id="{51C94DED-CBD8-B015-A205-F65536EDD0EA}" v="8" dt="2023-04-25T12:24:37.098"/>
    <p1510:client id="{7C933DDD-EAAE-C593-E621-FD1BDC46F33B}" v="33" dt="2023-04-25T10:16:46.833"/>
    <p1510:client id="{831CAB2C-2D67-7AD1-19AD-9D75A7EC435A}" v="176" dt="2023-04-25T02:33:06.725"/>
    <p1510:client id="{94DA5D5E-148B-68A3-1A9A-EBC1388F0E3F}" v="20" dt="2023-04-25T15:04:21.954"/>
    <p1510:client id="{99BA57DD-1946-49D8-885F-73E44453CC05}" v="1476" dt="2023-04-25T08:07:03.897"/>
    <p1510:client id="{9AF768EA-9686-AB83-9F7F-76153DC14188}" v="27" dt="2023-04-25T12:09:32.204"/>
    <p1510:client id="{AB325FDB-4CB3-E6C6-CB4B-7110407B494A}" v="48" dt="2023-04-25T10:29:31.511"/>
    <p1510:client id="{B4F03AC1-AD82-7117-482C-CE285D3A4797}" v="4" dt="2023-04-25T15:07:23.959"/>
    <p1510:client id="{D6BEC8F7-9BF9-43F5-893D-37C9CC8B3A86}" v="104" dt="2023-04-24T22:42:07.878"/>
    <p1510:client id="{E2CFF8B5-8D88-758F-BC77-49131918F21E}" v="1126" dt="2023-04-25T10:13:07.683"/>
    <p1510:client id="{E5E06E5D-3113-E086-7EDD-390849D89B5D}" v="858" dt="2023-04-25T13:33:39.641"/>
    <p1510:client id="{E927C555-3D12-435E-75E7-C51C856E4AA5}" v="70" dt="2023-04-25T12:05:29.793"/>
    <p1510:client id="{EACC4139-F829-1454-DDAD-04E4247ED288}" v="14" dt="2023-04-25T06:44:59.842"/>
    <p1510:client id="{F01CF686-416B-B864-FFA3-066B1D60C0EF}" v="1" dt="2023-04-25T11:51:11.0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microsoft.com/office/2015/10/relationships/revisionInfo" Target="revisionInfo.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s>
</file>

<file path=ppt/diagrams/_rels/data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3.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ata4.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ata5.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ata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3.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5.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dgm:fillClrLst>
    <dgm:linClrLst meth="repeat">
      <a:schemeClr val="lt1">
        <a:alpha val="0"/>
      </a:schemeClr>
    </dgm:linClrLst>
    <dgm:effectClrLst/>
    <dgm:txLinClrLst/>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3BDE0D-70DE-45E0-8E02-8487C4F1DBFA}" type="doc">
      <dgm:prSet loTypeId="urn:microsoft.com/office/officeart/2005/8/layout/vProcess5" loCatId="process" qsTypeId="urn:microsoft.com/office/officeart/2005/8/quickstyle/simple1" qsCatId="simple" csTypeId="urn:microsoft.com/office/officeart/2005/8/colors/colorful2" csCatId="colorful"/>
      <dgm:spPr/>
      <dgm:t>
        <a:bodyPr/>
        <a:lstStyle/>
        <a:p>
          <a:endParaRPr lang="en-US"/>
        </a:p>
      </dgm:t>
    </dgm:pt>
    <dgm:pt modelId="{631E55DF-CA9B-48DC-8792-BA5F78F903E5}">
      <dgm:prSet/>
      <dgm:spPr/>
      <dgm:t>
        <a:bodyPr/>
        <a:lstStyle/>
        <a:p>
          <a:r>
            <a:rPr lang="en-US"/>
            <a:t>Yuraja Kadari (U01866626)</a:t>
          </a:r>
        </a:p>
      </dgm:t>
    </dgm:pt>
    <dgm:pt modelId="{9418262D-DBBF-49DF-A5C8-241385954FC1}" type="parTrans" cxnId="{554F2960-2BE8-445F-91C9-B0176CC94106}">
      <dgm:prSet/>
      <dgm:spPr/>
      <dgm:t>
        <a:bodyPr/>
        <a:lstStyle/>
        <a:p>
          <a:endParaRPr lang="en-US"/>
        </a:p>
      </dgm:t>
    </dgm:pt>
    <dgm:pt modelId="{0FF72EC4-CF7C-4088-9734-869CE8473E2B}" type="sibTrans" cxnId="{554F2960-2BE8-445F-91C9-B0176CC94106}">
      <dgm:prSet/>
      <dgm:spPr/>
      <dgm:t>
        <a:bodyPr/>
        <a:lstStyle/>
        <a:p>
          <a:endParaRPr lang="en-US"/>
        </a:p>
      </dgm:t>
    </dgm:pt>
    <dgm:pt modelId="{C691F836-8B83-4A86-B696-23A2CE8519AF}">
      <dgm:prSet/>
      <dgm:spPr/>
      <dgm:t>
        <a:bodyPr/>
        <a:lstStyle/>
        <a:p>
          <a:r>
            <a:rPr lang="en-US"/>
            <a:t>Shreeya Desai (U01866812)</a:t>
          </a:r>
        </a:p>
      </dgm:t>
    </dgm:pt>
    <dgm:pt modelId="{FAA6305E-68D9-4A6A-9269-2DCE4CCC286E}" type="parTrans" cxnId="{60B5536F-C9EA-432A-918A-8C7495B1A717}">
      <dgm:prSet/>
      <dgm:spPr/>
      <dgm:t>
        <a:bodyPr/>
        <a:lstStyle/>
        <a:p>
          <a:endParaRPr lang="en-US"/>
        </a:p>
      </dgm:t>
    </dgm:pt>
    <dgm:pt modelId="{B18FB7DA-5F2A-4DBC-A04F-868FF0F049A1}" type="sibTrans" cxnId="{60B5536F-C9EA-432A-918A-8C7495B1A717}">
      <dgm:prSet/>
      <dgm:spPr/>
      <dgm:t>
        <a:bodyPr/>
        <a:lstStyle/>
        <a:p>
          <a:endParaRPr lang="en-US"/>
        </a:p>
      </dgm:t>
    </dgm:pt>
    <dgm:pt modelId="{88DA589C-4B21-4D5B-9AD9-198E469AE755}">
      <dgm:prSet/>
      <dgm:spPr/>
      <dgm:t>
        <a:bodyPr/>
        <a:lstStyle/>
        <a:p>
          <a:r>
            <a:rPr lang="en-US"/>
            <a:t>Umair Abdul Raheem (U01828366)</a:t>
          </a:r>
        </a:p>
      </dgm:t>
    </dgm:pt>
    <dgm:pt modelId="{87B20387-B81C-443E-8FBE-C1BADA28E2E8}" type="parTrans" cxnId="{37819DFA-E520-4102-A6F0-0642635C8BD4}">
      <dgm:prSet/>
      <dgm:spPr/>
      <dgm:t>
        <a:bodyPr/>
        <a:lstStyle/>
        <a:p>
          <a:endParaRPr lang="en-US"/>
        </a:p>
      </dgm:t>
    </dgm:pt>
    <dgm:pt modelId="{2067EECD-0465-42CB-9ABC-43C7A05D0181}" type="sibTrans" cxnId="{37819DFA-E520-4102-A6F0-0642635C8BD4}">
      <dgm:prSet/>
      <dgm:spPr/>
      <dgm:t>
        <a:bodyPr/>
        <a:lstStyle/>
        <a:p>
          <a:endParaRPr lang="en-US"/>
        </a:p>
      </dgm:t>
    </dgm:pt>
    <dgm:pt modelId="{61207CA7-AD94-4EDF-8C6F-77CDB106F66F}">
      <dgm:prSet/>
      <dgm:spPr/>
      <dgm:t>
        <a:bodyPr/>
        <a:lstStyle/>
        <a:p>
          <a:r>
            <a:rPr lang="en-US"/>
            <a:t>Vedant Mandre (U01850350)</a:t>
          </a:r>
        </a:p>
      </dgm:t>
    </dgm:pt>
    <dgm:pt modelId="{5ABFA850-E652-4FE8-88A0-2159D448D640}" type="parTrans" cxnId="{A575E982-B0B8-4721-AE96-DACA3D6996C3}">
      <dgm:prSet/>
      <dgm:spPr/>
      <dgm:t>
        <a:bodyPr/>
        <a:lstStyle/>
        <a:p>
          <a:endParaRPr lang="en-US"/>
        </a:p>
      </dgm:t>
    </dgm:pt>
    <dgm:pt modelId="{EF309BCC-BD25-4F8B-B276-D0F48524F0F7}" type="sibTrans" cxnId="{A575E982-B0B8-4721-AE96-DACA3D6996C3}">
      <dgm:prSet/>
      <dgm:spPr/>
      <dgm:t>
        <a:bodyPr/>
        <a:lstStyle/>
        <a:p>
          <a:endParaRPr lang="en-US"/>
        </a:p>
      </dgm:t>
    </dgm:pt>
    <dgm:pt modelId="{36ED4512-D312-4DA5-9DAB-2BBFE8EF731F}" type="pres">
      <dgm:prSet presAssocID="{EC3BDE0D-70DE-45E0-8E02-8487C4F1DBFA}" presName="outerComposite" presStyleCnt="0">
        <dgm:presLayoutVars>
          <dgm:chMax val="5"/>
          <dgm:dir/>
          <dgm:resizeHandles val="exact"/>
        </dgm:presLayoutVars>
      </dgm:prSet>
      <dgm:spPr/>
    </dgm:pt>
    <dgm:pt modelId="{DD8D4BFD-0FBD-4839-9157-ACA44EE1D799}" type="pres">
      <dgm:prSet presAssocID="{EC3BDE0D-70DE-45E0-8E02-8487C4F1DBFA}" presName="dummyMaxCanvas" presStyleCnt="0">
        <dgm:presLayoutVars/>
      </dgm:prSet>
      <dgm:spPr/>
    </dgm:pt>
    <dgm:pt modelId="{0BC657A6-459F-42D7-8E7E-F01FEE1551A8}" type="pres">
      <dgm:prSet presAssocID="{EC3BDE0D-70DE-45E0-8E02-8487C4F1DBFA}" presName="FourNodes_1" presStyleLbl="node1" presStyleIdx="0" presStyleCnt="4">
        <dgm:presLayoutVars>
          <dgm:bulletEnabled val="1"/>
        </dgm:presLayoutVars>
      </dgm:prSet>
      <dgm:spPr/>
    </dgm:pt>
    <dgm:pt modelId="{DE4703DE-E678-4792-AE9A-FAC95DDF67CC}" type="pres">
      <dgm:prSet presAssocID="{EC3BDE0D-70DE-45E0-8E02-8487C4F1DBFA}" presName="FourNodes_2" presStyleLbl="node1" presStyleIdx="1" presStyleCnt="4">
        <dgm:presLayoutVars>
          <dgm:bulletEnabled val="1"/>
        </dgm:presLayoutVars>
      </dgm:prSet>
      <dgm:spPr/>
    </dgm:pt>
    <dgm:pt modelId="{8B530D15-9AFA-4ED7-9B70-82B4B99CA11C}" type="pres">
      <dgm:prSet presAssocID="{EC3BDE0D-70DE-45E0-8E02-8487C4F1DBFA}" presName="FourNodes_3" presStyleLbl="node1" presStyleIdx="2" presStyleCnt="4">
        <dgm:presLayoutVars>
          <dgm:bulletEnabled val="1"/>
        </dgm:presLayoutVars>
      </dgm:prSet>
      <dgm:spPr/>
    </dgm:pt>
    <dgm:pt modelId="{B7299AF3-6E39-44F4-99CF-803DA6307918}" type="pres">
      <dgm:prSet presAssocID="{EC3BDE0D-70DE-45E0-8E02-8487C4F1DBFA}" presName="FourNodes_4" presStyleLbl="node1" presStyleIdx="3" presStyleCnt="4">
        <dgm:presLayoutVars>
          <dgm:bulletEnabled val="1"/>
        </dgm:presLayoutVars>
      </dgm:prSet>
      <dgm:spPr/>
    </dgm:pt>
    <dgm:pt modelId="{CC56F5DE-93D2-494A-BD21-444A1ACD12DB}" type="pres">
      <dgm:prSet presAssocID="{EC3BDE0D-70DE-45E0-8E02-8487C4F1DBFA}" presName="FourConn_1-2" presStyleLbl="fgAccFollowNode1" presStyleIdx="0" presStyleCnt="3">
        <dgm:presLayoutVars>
          <dgm:bulletEnabled val="1"/>
        </dgm:presLayoutVars>
      </dgm:prSet>
      <dgm:spPr/>
    </dgm:pt>
    <dgm:pt modelId="{C1938983-4F41-4807-A357-D280FAE6A9F2}" type="pres">
      <dgm:prSet presAssocID="{EC3BDE0D-70DE-45E0-8E02-8487C4F1DBFA}" presName="FourConn_2-3" presStyleLbl="fgAccFollowNode1" presStyleIdx="1" presStyleCnt="3">
        <dgm:presLayoutVars>
          <dgm:bulletEnabled val="1"/>
        </dgm:presLayoutVars>
      </dgm:prSet>
      <dgm:spPr/>
    </dgm:pt>
    <dgm:pt modelId="{4967E1C2-FB05-45F1-A815-CB71DD0F4C79}" type="pres">
      <dgm:prSet presAssocID="{EC3BDE0D-70DE-45E0-8E02-8487C4F1DBFA}" presName="FourConn_3-4" presStyleLbl="fgAccFollowNode1" presStyleIdx="2" presStyleCnt="3">
        <dgm:presLayoutVars>
          <dgm:bulletEnabled val="1"/>
        </dgm:presLayoutVars>
      </dgm:prSet>
      <dgm:spPr/>
    </dgm:pt>
    <dgm:pt modelId="{3E14A61B-484E-4136-A0E0-7499C24A1D3B}" type="pres">
      <dgm:prSet presAssocID="{EC3BDE0D-70DE-45E0-8E02-8487C4F1DBFA}" presName="FourNodes_1_text" presStyleLbl="node1" presStyleIdx="3" presStyleCnt="4">
        <dgm:presLayoutVars>
          <dgm:bulletEnabled val="1"/>
        </dgm:presLayoutVars>
      </dgm:prSet>
      <dgm:spPr/>
    </dgm:pt>
    <dgm:pt modelId="{38FB6AF9-6E8F-4587-B94B-DD273DD6887E}" type="pres">
      <dgm:prSet presAssocID="{EC3BDE0D-70DE-45E0-8E02-8487C4F1DBFA}" presName="FourNodes_2_text" presStyleLbl="node1" presStyleIdx="3" presStyleCnt="4">
        <dgm:presLayoutVars>
          <dgm:bulletEnabled val="1"/>
        </dgm:presLayoutVars>
      </dgm:prSet>
      <dgm:spPr/>
    </dgm:pt>
    <dgm:pt modelId="{80A60F89-6E47-4F8A-A97C-BB3377904265}" type="pres">
      <dgm:prSet presAssocID="{EC3BDE0D-70DE-45E0-8E02-8487C4F1DBFA}" presName="FourNodes_3_text" presStyleLbl="node1" presStyleIdx="3" presStyleCnt="4">
        <dgm:presLayoutVars>
          <dgm:bulletEnabled val="1"/>
        </dgm:presLayoutVars>
      </dgm:prSet>
      <dgm:spPr/>
    </dgm:pt>
    <dgm:pt modelId="{6FF2D856-64AB-448C-A052-A1ECBE8BBE49}" type="pres">
      <dgm:prSet presAssocID="{EC3BDE0D-70DE-45E0-8E02-8487C4F1DBFA}" presName="FourNodes_4_text" presStyleLbl="node1" presStyleIdx="3" presStyleCnt="4">
        <dgm:presLayoutVars>
          <dgm:bulletEnabled val="1"/>
        </dgm:presLayoutVars>
      </dgm:prSet>
      <dgm:spPr/>
    </dgm:pt>
  </dgm:ptLst>
  <dgm:cxnLst>
    <dgm:cxn modelId="{CCDCB10C-C767-4E31-A234-A070A00DD70E}" type="presOf" srcId="{88DA589C-4B21-4D5B-9AD9-198E469AE755}" destId="{8B530D15-9AFA-4ED7-9B70-82B4B99CA11C}" srcOrd="0" destOrd="0" presId="urn:microsoft.com/office/officeart/2005/8/layout/vProcess5"/>
    <dgm:cxn modelId="{B9A33815-9B8E-42AB-A1D9-E6B92B2B218C}" type="presOf" srcId="{88DA589C-4B21-4D5B-9AD9-198E469AE755}" destId="{80A60F89-6E47-4F8A-A97C-BB3377904265}" srcOrd="1" destOrd="0" presId="urn:microsoft.com/office/officeart/2005/8/layout/vProcess5"/>
    <dgm:cxn modelId="{F8FE7622-653A-48E0-A521-E6CE9A72BCC8}" type="presOf" srcId="{0FF72EC4-CF7C-4088-9734-869CE8473E2B}" destId="{CC56F5DE-93D2-494A-BD21-444A1ACD12DB}" srcOrd="0" destOrd="0" presId="urn:microsoft.com/office/officeart/2005/8/layout/vProcess5"/>
    <dgm:cxn modelId="{BBBCA72A-6654-4DA0-BDB5-24C52B4BCCAD}" type="presOf" srcId="{631E55DF-CA9B-48DC-8792-BA5F78F903E5}" destId="{3E14A61B-484E-4136-A0E0-7499C24A1D3B}" srcOrd="1" destOrd="0" presId="urn:microsoft.com/office/officeart/2005/8/layout/vProcess5"/>
    <dgm:cxn modelId="{8572B02B-ED1F-40CA-99AC-7C9C97650951}" type="presOf" srcId="{61207CA7-AD94-4EDF-8C6F-77CDB106F66F}" destId="{6FF2D856-64AB-448C-A052-A1ECBE8BBE49}" srcOrd="1" destOrd="0" presId="urn:microsoft.com/office/officeart/2005/8/layout/vProcess5"/>
    <dgm:cxn modelId="{94F6C034-D8AA-464C-9606-5A6FBB58C45E}" type="presOf" srcId="{61207CA7-AD94-4EDF-8C6F-77CDB106F66F}" destId="{B7299AF3-6E39-44F4-99CF-803DA6307918}" srcOrd="0" destOrd="0" presId="urn:microsoft.com/office/officeart/2005/8/layout/vProcess5"/>
    <dgm:cxn modelId="{554F2960-2BE8-445F-91C9-B0176CC94106}" srcId="{EC3BDE0D-70DE-45E0-8E02-8487C4F1DBFA}" destId="{631E55DF-CA9B-48DC-8792-BA5F78F903E5}" srcOrd="0" destOrd="0" parTransId="{9418262D-DBBF-49DF-A5C8-241385954FC1}" sibTransId="{0FF72EC4-CF7C-4088-9734-869CE8473E2B}"/>
    <dgm:cxn modelId="{7BEAF562-73FC-42F1-9BE4-11A8373C35F9}" type="presOf" srcId="{C691F836-8B83-4A86-B696-23A2CE8519AF}" destId="{DE4703DE-E678-4792-AE9A-FAC95DDF67CC}" srcOrd="0" destOrd="0" presId="urn:microsoft.com/office/officeart/2005/8/layout/vProcess5"/>
    <dgm:cxn modelId="{60B5536F-C9EA-432A-918A-8C7495B1A717}" srcId="{EC3BDE0D-70DE-45E0-8E02-8487C4F1DBFA}" destId="{C691F836-8B83-4A86-B696-23A2CE8519AF}" srcOrd="1" destOrd="0" parTransId="{FAA6305E-68D9-4A6A-9269-2DCE4CCC286E}" sibTransId="{B18FB7DA-5F2A-4DBC-A04F-868FF0F049A1}"/>
    <dgm:cxn modelId="{B33B7D58-57F1-4E34-9D59-7C716C94B73A}" type="presOf" srcId="{631E55DF-CA9B-48DC-8792-BA5F78F903E5}" destId="{0BC657A6-459F-42D7-8E7E-F01FEE1551A8}" srcOrd="0" destOrd="0" presId="urn:microsoft.com/office/officeart/2005/8/layout/vProcess5"/>
    <dgm:cxn modelId="{75A4627D-A7FF-4F99-A65D-E431C810D785}" type="presOf" srcId="{2067EECD-0465-42CB-9ABC-43C7A05D0181}" destId="{4967E1C2-FB05-45F1-A815-CB71DD0F4C79}" srcOrd="0" destOrd="0" presId="urn:microsoft.com/office/officeart/2005/8/layout/vProcess5"/>
    <dgm:cxn modelId="{A575E982-B0B8-4721-AE96-DACA3D6996C3}" srcId="{EC3BDE0D-70DE-45E0-8E02-8487C4F1DBFA}" destId="{61207CA7-AD94-4EDF-8C6F-77CDB106F66F}" srcOrd="3" destOrd="0" parTransId="{5ABFA850-E652-4FE8-88A0-2159D448D640}" sibTransId="{EF309BCC-BD25-4F8B-B276-D0F48524F0F7}"/>
    <dgm:cxn modelId="{C7BFBDBF-096A-40AC-B206-6D1ADE1C0E2A}" type="presOf" srcId="{B18FB7DA-5F2A-4DBC-A04F-868FF0F049A1}" destId="{C1938983-4F41-4807-A357-D280FAE6A9F2}" srcOrd="0" destOrd="0" presId="urn:microsoft.com/office/officeart/2005/8/layout/vProcess5"/>
    <dgm:cxn modelId="{5949A9CF-B9AE-41E4-9BC7-02CD171E153B}" type="presOf" srcId="{EC3BDE0D-70DE-45E0-8E02-8487C4F1DBFA}" destId="{36ED4512-D312-4DA5-9DAB-2BBFE8EF731F}" srcOrd="0" destOrd="0" presId="urn:microsoft.com/office/officeart/2005/8/layout/vProcess5"/>
    <dgm:cxn modelId="{53EE62F1-DE57-401A-B8DA-9D0A6347028D}" type="presOf" srcId="{C691F836-8B83-4A86-B696-23A2CE8519AF}" destId="{38FB6AF9-6E8F-4587-B94B-DD273DD6887E}" srcOrd="1" destOrd="0" presId="urn:microsoft.com/office/officeart/2005/8/layout/vProcess5"/>
    <dgm:cxn modelId="{37819DFA-E520-4102-A6F0-0642635C8BD4}" srcId="{EC3BDE0D-70DE-45E0-8E02-8487C4F1DBFA}" destId="{88DA589C-4B21-4D5B-9AD9-198E469AE755}" srcOrd="2" destOrd="0" parTransId="{87B20387-B81C-443E-8FBE-C1BADA28E2E8}" sibTransId="{2067EECD-0465-42CB-9ABC-43C7A05D0181}"/>
    <dgm:cxn modelId="{DA1A59CD-975C-476E-8AA7-2BFC4B955A43}" type="presParOf" srcId="{36ED4512-D312-4DA5-9DAB-2BBFE8EF731F}" destId="{DD8D4BFD-0FBD-4839-9157-ACA44EE1D799}" srcOrd="0" destOrd="0" presId="urn:microsoft.com/office/officeart/2005/8/layout/vProcess5"/>
    <dgm:cxn modelId="{AB6A4CEA-6113-4DF8-84F1-ABBBC1CA8094}" type="presParOf" srcId="{36ED4512-D312-4DA5-9DAB-2BBFE8EF731F}" destId="{0BC657A6-459F-42D7-8E7E-F01FEE1551A8}" srcOrd="1" destOrd="0" presId="urn:microsoft.com/office/officeart/2005/8/layout/vProcess5"/>
    <dgm:cxn modelId="{C84B7F57-B963-4DCC-8145-E65E1D1FED4D}" type="presParOf" srcId="{36ED4512-D312-4DA5-9DAB-2BBFE8EF731F}" destId="{DE4703DE-E678-4792-AE9A-FAC95DDF67CC}" srcOrd="2" destOrd="0" presId="urn:microsoft.com/office/officeart/2005/8/layout/vProcess5"/>
    <dgm:cxn modelId="{6A8053CA-A528-4559-A174-D3A162F0252C}" type="presParOf" srcId="{36ED4512-D312-4DA5-9DAB-2BBFE8EF731F}" destId="{8B530D15-9AFA-4ED7-9B70-82B4B99CA11C}" srcOrd="3" destOrd="0" presId="urn:microsoft.com/office/officeart/2005/8/layout/vProcess5"/>
    <dgm:cxn modelId="{9FF649DF-CC33-4E15-87BC-22F86A928C72}" type="presParOf" srcId="{36ED4512-D312-4DA5-9DAB-2BBFE8EF731F}" destId="{B7299AF3-6E39-44F4-99CF-803DA6307918}" srcOrd="4" destOrd="0" presId="urn:microsoft.com/office/officeart/2005/8/layout/vProcess5"/>
    <dgm:cxn modelId="{8EDCE29C-C16C-4E97-9BE8-CD6A823FF33E}" type="presParOf" srcId="{36ED4512-D312-4DA5-9DAB-2BBFE8EF731F}" destId="{CC56F5DE-93D2-494A-BD21-444A1ACD12DB}" srcOrd="5" destOrd="0" presId="urn:microsoft.com/office/officeart/2005/8/layout/vProcess5"/>
    <dgm:cxn modelId="{86C9FA4F-E47D-4F1E-B0A0-0F5568A4B1CF}" type="presParOf" srcId="{36ED4512-D312-4DA5-9DAB-2BBFE8EF731F}" destId="{C1938983-4F41-4807-A357-D280FAE6A9F2}" srcOrd="6" destOrd="0" presId="urn:microsoft.com/office/officeart/2005/8/layout/vProcess5"/>
    <dgm:cxn modelId="{41A5EAA1-3B89-42E4-9FC1-7C75AE2F579A}" type="presParOf" srcId="{36ED4512-D312-4DA5-9DAB-2BBFE8EF731F}" destId="{4967E1C2-FB05-45F1-A815-CB71DD0F4C79}" srcOrd="7" destOrd="0" presId="urn:microsoft.com/office/officeart/2005/8/layout/vProcess5"/>
    <dgm:cxn modelId="{3B3E4017-D1B8-47EF-89DC-BE9C0FD6CFDD}" type="presParOf" srcId="{36ED4512-D312-4DA5-9DAB-2BBFE8EF731F}" destId="{3E14A61B-484E-4136-A0E0-7499C24A1D3B}" srcOrd="8" destOrd="0" presId="urn:microsoft.com/office/officeart/2005/8/layout/vProcess5"/>
    <dgm:cxn modelId="{85C59489-2FC3-4BAD-8AFE-9E6038D16AD5}" type="presParOf" srcId="{36ED4512-D312-4DA5-9DAB-2BBFE8EF731F}" destId="{38FB6AF9-6E8F-4587-B94B-DD273DD6887E}" srcOrd="9" destOrd="0" presId="urn:microsoft.com/office/officeart/2005/8/layout/vProcess5"/>
    <dgm:cxn modelId="{35D92F8A-C730-4054-A695-4FE4C316C461}" type="presParOf" srcId="{36ED4512-D312-4DA5-9DAB-2BBFE8EF731F}" destId="{80A60F89-6E47-4F8A-A97C-BB3377904265}" srcOrd="10" destOrd="0" presId="urn:microsoft.com/office/officeart/2005/8/layout/vProcess5"/>
    <dgm:cxn modelId="{CDF81F0B-3962-4D32-88D8-0192FFBF4858}" type="presParOf" srcId="{36ED4512-D312-4DA5-9DAB-2BBFE8EF731F}" destId="{6FF2D856-64AB-448C-A052-A1ECBE8BBE49}"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A5CDA28-536A-4258-871A-F867E8725604}" type="doc">
      <dgm:prSet loTypeId="urn:microsoft.com/office/officeart/2018/2/layout/IconVerticalSolidList" loCatId="icon" qsTypeId="urn:microsoft.com/office/officeart/2005/8/quickstyle/simple1" qsCatId="simple" csTypeId="urn:microsoft.com/office/officeart/2018/5/colors/Iconchunking_neutralicontext_accent2_2" csCatId="accent2" phldr="1"/>
      <dgm:spPr/>
      <dgm:t>
        <a:bodyPr/>
        <a:lstStyle/>
        <a:p>
          <a:endParaRPr lang="en-US"/>
        </a:p>
      </dgm:t>
    </dgm:pt>
    <dgm:pt modelId="{E9790759-7C7F-4549-9353-55F016E54D75}">
      <dgm:prSet/>
      <dgm:spPr/>
      <dgm:t>
        <a:bodyPr/>
        <a:lstStyle/>
        <a:p>
          <a:r>
            <a:rPr lang="en-US"/>
            <a:t>Introduction </a:t>
          </a:r>
        </a:p>
      </dgm:t>
    </dgm:pt>
    <dgm:pt modelId="{12CF0BA3-84A0-4609-8551-E7BFF7A80F69}" type="parTrans" cxnId="{0447FE2B-342D-4F4C-B450-316E91F1D89A}">
      <dgm:prSet/>
      <dgm:spPr/>
      <dgm:t>
        <a:bodyPr/>
        <a:lstStyle/>
        <a:p>
          <a:endParaRPr lang="en-US"/>
        </a:p>
      </dgm:t>
    </dgm:pt>
    <dgm:pt modelId="{948ED5D4-4BFD-471E-901C-5FCD072C6CAC}" type="sibTrans" cxnId="{0447FE2B-342D-4F4C-B450-316E91F1D89A}">
      <dgm:prSet/>
      <dgm:spPr/>
      <dgm:t>
        <a:bodyPr/>
        <a:lstStyle/>
        <a:p>
          <a:endParaRPr lang="en-US"/>
        </a:p>
      </dgm:t>
    </dgm:pt>
    <dgm:pt modelId="{47D4E189-35D2-4AFE-AFE7-797B901A178D}">
      <dgm:prSet/>
      <dgm:spPr/>
      <dgm:t>
        <a:bodyPr/>
        <a:lstStyle/>
        <a:p>
          <a:r>
            <a:rPr lang="en-US"/>
            <a:t>Data Collection and Preparation</a:t>
          </a:r>
        </a:p>
      </dgm:t>
    </dgm:pt>
    <dgm:pt modelId="{3E3C8C27-2C9F-4893-AB5E-69E4B3EEC2CA}" type="parTrans" cxnId="{1CC5DE9B-2C33-4F64-A243-8534E114B687}">
      <dgm:prSet/>
      <dgm:spPr/>
      <dgm:t>
        <a:bodyPr/>
        <a:lstStyle/>
        <a:p>
          <a:endParaRPr lang="en-US"/>
        </a:p>
      </dgm:t>
    </dgm:pt>
    <dgm:pt modelId="{CA40F2D3-379D-4B9F-AB16-5E7549678BA9}" type="sibTrans" cxnId="{1CC5DE9B-2C33-4F64-A243-8534E114B687}">
      <dgm:prSet/>
      <dgm:spPr/>
      <dgm:t>
        <a:bodyPr/>
        <a:lstStyle/>
        <a:p>
          <a:endParaRPr lang="en-US"/>
        </a:p>
      </dgm:t>
    </dgm:pt>
    <dgm:pt modelId="{CBD912AA-114A-40EA-949B-E7CA05D15811}">
      <dgm:prSet/>
      <dgm:spPr/>
      <dgm:t>
        <a:bodyPr/>
        <a:lstStyle/>
        <a:p>
          <a:r>
            <a:rPr lang="en-US"/>
            <a:t>Data Analysis</a:t>
          </a:r>
        </a:p>
      </dgm:t>
    </dgm:pt>
    <dgm:pt modelId="{2EFAB84F-C88D-4EF7-9399-93AD0DA46895}" type="parTrans" cxnId="{097357BD-814B-4631-9812-781A4A114288}">
      <dgm:prSet/>
      <dgm:spPr/>
      <dgm:t>
        <a:bodyPr/>
        <a:lstStyle/>
        <a:p>
          <a:endParaRPr lang="en-US"/>
        </a:p>
      </dgm:t>
    </dgm:pt>
    <dgm:pt modelId="{D23E94E0-B820-404B-80DE-96C98DA4889C}" type="sibTrans" cxnId="{097357BD-814B-4631-9812-781A4A114288}">
      <dgm:prSet/>
      <dgm:spPr/>
      <dgm:t>
        <a:bodyPr/>
        <a:lstStyle/>
        <a:p>
          <a:endParaRPr lang="en-US"/>
        </a:p>
      </dgm:t>
    </dgm:pt>
    <dgm:pt modelId="{A8B22AD2-C574-44E8-B828-977B1B4ED43C}">
      <dgm:prSet/>
      <dgm:spPr/>
      <dgm:t>
        <a:bodyPr/>
        <a:lstStyle/>
        <a:p>
          <a:r>
            <a:rPr lang="en-US"/>
            <a:t>Comparison of Analytics Models</a:t>
          </a:r>
        </a:p>
      </dgm:t>
    </dgm:pt>
    <dgm:pt modelId="{A022EE1A-EC54-4DC1-A772-8BBC370A1C16}" type="parTrans" cxnId="{D641D1FB-861E-4131-85C6-B58B0AFF14C7}">
      <dgm:prSet/>
      <dgm:spPr/>
      <dgm:t>
        <a:bodyPr/>
        <a:lstStyle/>
        <a:p>
          <a:endParaRPr lang="en-US"/>
        </a:p>
      </dgm:t>
    </dgm:pt>
    <dgm:pt modelId="{5FBA9EEE-6A64-4A87-A2F4-820C6AE744BA}" type="sibTrans" cxnId="{D641D1FB-861E-4131-85C6-B58B0AFF14C7}">
      <dgm:prSet/>
      <dgm:spPr/>
      <dgm:t>
        <a:bodyPr/>
        <a:lstStyle/>
        <a:p>
          <a:endParaRPr lang="en-US"/>
        </a:p>
      </dgm:t>
    </dgm:pt>
    <dgm:pt modelId="{2A1AB3BE-19AC-46F8-A707-1878661AB9FB}">
      <dgm:prSet/>
      <dgm:spPr/>
      <dgm:t>
        <a:bodyPr/>
        <a:lstStyle/>
        <a:p>
          <a:r>
            <a:rPr lang="en-US"/>
            <a:t>Team Model Selection</a:t>
          </a:r>
        </a:p>
      </dgm:t>
    </dgm:pt>
    <dgm:pt modelId="{C6257034-65E5-46E5-B560-3AC389562C8C}" type="parTrans" cxnId="{8FA0FB52-B559-4E94-AB52-0091AF0242BA}">
      <dgm:prSet/>
      <dgm:spPr/>
      <dgm:t>
        <a:bodyPr/>
        <a:lstStyle/>
        <a:p>
          <a:endParaRPr lang="en-US"/>
        </a:p>
      </dgm:t>
    </dgm:pt>
    <dgm:pt modelId="{49C158A9-59FE-4471-9F9A-FA9D61826F37}" type="sibTrans" cxnId="{8FA0FB52-B559-4E94-AB52-0091AF0242BA}">
      <dgm:prSet/>
      <dgm:spPr/>
      <dgm:t>
        <a:bodyPr/>
        <a:lstStyle/>
        <a:p>
          <a:endParaRPr lang="en-US"/>
        </a:p>
      </dgm:t>
    </dgm:pt>
    <dgm:pt modelId="{2E88C749-60DB-4AE6-B444-885D1A7C8BA9}">
      <dgm:prSet/>
      <dgm:spPr/>
      <dgm:t>
        <a:bodyPr/>
        <a:lstStyle/>
        <a:p>
          <a:r>
            <a:rPr lang="en-US"/>
            <a:t>Conclusion</a:t>
          </a:r>
        </a:p>
      </dgm:t>
    </dgm:pt>
    <dgm:pt modelId="{9587EE77-F1EC-4674-A791-83920F6DB448}" type="parTrans" cxnId="{222F3199-BC6E-4E6D-AA98-581E2A36DB7B}">
      <dgm:prSet/>
      <dgm:spPr/>
      <dgm:t>
        <a:bodyPr/>
        <a:lstStyle/>
        <a:p>
          <a:endParaRPr lang="en-US"/>
        </a:p>
      </dgm:t>
    </dgm:pt>
    <dgm:pt modelId="{54F0005E-EFA2-44EC-B84A-8A7DBE21A826}" type="sibTrans" cxnId="{222F3199-BC6E-4E6D-AA98-581E2A36DB7B}">
      <dgm:prSet/>
      <dgm:spPr/>
      <dgm:t>
        <a:bodyPr/>
        <a:lstStyle/>
        <a:p>
          <a:endParaRPr lang="en-US"/>
        </a:p>
      </dgm:t>
    </dgm:pt>
    <dgm:pt modelId="{670F183A-73D8-4947-A683-887F365B8175}" type="pres">
      <dgm:prSet presAssocID="{0A5CDA28-536A-4258-871A-F867E8725604}" presName="root" presStyleCnt="0">
        <dgm:presLayoutVars>
          <dgm:dir/>
          <dgm:resizeHandles val="exact"/>
        </dgm:presLayoutVars>
      </dgm:prSet>
      <dgm:spPr/>
    </dgm:pt>
    <dgm:pt modelId="{4979D26A-C4F1-4CB2-83C0-C5AB50D34C65}" type="pres">
      <dgm:prSet presAssocID="{E9790759-7C7F-4549-9353-55F016E54D75}" presName="compNode" presStyleCnt="0"/>
      <dgm:spPr/>
    </dgm:pt>
    <dgm:pt modelId="{A9BAFD32-E8EC-498D-B7EB-04B9029F2EDC}" type="pres">
      <dgm:prSet presAssocID="{E9790759-7C7F-4549-9353-55F016E54D75}" presName="bgRect" presStyleLbl="bgShp" presStyleIdx="0" presStyleCnt="6"/>
      <dgm:spPr/>
    </dgm:pt>
    <dgm:pt modelId="{89712476-8825-4834-9B68-D3355DB5D728}" type="pres">
      <dgm:prSet presAssocID="{E9790759-7C7F-4549-9353-55F016E54D75}"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ke"/>
        </a:ext>
      </dgm:extLst>
    </dgm:pt>
    <dgm:pt modelId="{70B4D0A2-5CC5-4560-96AF-60E28B03CFD9}" type="pres">
      <dgm:prSet presAssocID="{E9790759-7C7F-4549-9353-55F016E54D75}" presName="spaceRect" presStyleCnt="0"/>
      <dgm:spPr/>
    </dgm:pt>
    <dgm:pt modelId="{D3A257ED-F9F7-4D06-9217-17B49EA9500B}" type="pres">
      <dgm:prSet presAssocID="{E9790759-7C7F-4549-9353-55F016E54D75}" presName="parTx" presStyleLbl="revTx" presStyleIdx="0" presStyleCnt="6">
        <dgm:presLayoutVars>
          <dgm:chMax val="0"/>
          <dgm:chPref val="0"/>
        </dgm:presLayoutVars>
      </dgm:prSet>
      <dgm:spPr/>
    </dgm:pt>
    <dgm:pt modelId="{43EAC33A-84A2-4283-ABC6-1BF401FE4DC9}" type="pres">
      <dgm:prSet presAssocID="{948ED5D4-4BFD-471E-901C-5FCD072C6CAC}" presName="sibTrans" presStyleCnt="0"/>
      <dgm:spPr/>
    </dgm:pt>
    <dgm:pt modelId="{C60AD66F-533D-4788-9A78-5ECAC065696D}" type="pres">
      <dgm:prSet presAssocID="{47D4E189-35D2-4AFE-AFE7-797B901A178D}" presName="compNode" presStyleCnt="0"/>
      <dgm:spPr/>
    </dgm:pt>
    <dgm:pt modelId="{D27B5A0D-CF9F-447B-8C75-409CA22AB6D9}" type="pres">
      <dgm:prSet presAssocID="{47D4E189-35D2-4AFE-AFE7-797B901A178D}" presName="bgRect" presStyleLbl="bgShp" presStyleIdx="1" presStyleCnt="6"/>
      <dgm:spPr/>
    </dgm:pt>
    <dgm:pt modelId="{80728EAD-9077-4F63-8951-36EAB5459C0D}" type="pres">
      <dgm:prSet presAssocID="{47D4E189-35D2-4AFE-AFE7-797B901A178D}"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84E3C4EB-DB24-4BDB-B4D4-4F94D0C942DD}" type="pres">
      <dgm:prSet presAssocID="{47D4E189-35D2-4AFE-AFE7-797B901A178D}" presName="spaceRect" presStyleCnt="0"/>
      <dgm:spPr/>
    </dgm:pt>
    <dgm:pt modelId="{904EE52A-B68F-42A7-88F3-7E91DDD11A0A}" type="pres">
      <dgm:prSet presAssocID="{47D4E189-35D2-4AFE-AFE7-797B901A178D}" presName="parTx" presStyleLbl="revTx" presStyleIdx="1" presStyleCnt="6">
        <dgm:presLayoutVars>
          <dgm:chMax val="0"/>
          <dgm:chPref val="0"/>
        </dgm:presLayoutVars>
      </dgm:prSet>
      <dgm:spPr/>
    </dgm:pt>
    <dgm:pt modelId="{1DA990CA-75BE-47B6-B486-3D7420A35815}" type="pres">
      <dgm:prSet presAssocID="{CA40F2D3-379D-4B9F-AB16-5E7549678BA9}" presName="sibTrans" presStyleCnt="0"/>
      <dgm:spPr/>
    </dgm:pt>
    <dgm:pt modelId="{FAFCA528-A68D-4F5E-BEEC-B1C0846B44E2}" type="pres">
      <dgm:prSet presAssocID="{CBD912AA-114A-40EA-949B-E7CA05D15811}" presName="compNode" presStyleCnt="0"/>
      <dgm:spPr/>
    </dgm:pt>
    <dgm:pt modelId="{C0CCD424-A1BD-4A6A-A5EC-F0DB955ACDDE}" type="pres">
      <dgm:prSet presAssocID="{CBD912AA-114A-40EA-949B-E7CA05D15811}" presName="bgRect" presStyleLbl="bgShp" presStyleIdx="2" presStyleCnt="6"/>
      <dgm:spPr/>
    </dgm:pt>
    <dgm:pt modelId="{D3335E72-320C-4E90-B61B-CAFF59387D0D}" type="pres">
      <dgm:prSet presAssocID="{CBD912AA-114A-40EA-949B-E7CA05D15811}"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agnostic"/>
        </a:ext>
      </dgm:extLst>
    </dgm:pt>
    <dgm:pt modelId="{3F2C0DAB-F18E-494D-A737-B31BC966901A}" type="pres">
      <dgm:prSet presAssocID="{CBD912AA-114A-40EA-949B-E7CA05D15811}" presName="spaceRect" presStyleCnt="0"/>
      <dgm:spPr/>
    </dgm:pt>
    <dgm:pt modelId="{437CE972-BC5D-439C-AD1D-84CECD587A18}" type="pres">
      <dgm:prSet presAssocID="{CBD912AA-114A-40EA-949B-E7CA05D15811}" presName="parTx" presStyleLbl="revTx" presStyleIdx="2" presStyleCnt="6">
        <dgm:presLayoutVars>
          <dgm:chMax val="0"/>
          <dgm:chPref val="0"/>
        </dgm:presLayoutVars>
      </dgm:prSet>
      <dgm:spPr/>
    </dgm:pt>
    <dgm:pt modelId="{5F7503CF-E727-47AB-862E-2D1366C4C86B}" type="pres">
      <dgm:prSet presAssocID="{D23E94E0-B820-404B-80DE-96C98DA4889C}" presName="sibTrans" presStyleCnt="0"/>
      <dgm:spPr/>
    </dgm:pt>
    <dgm:pt modelId="{0C654374-6CD9-44EA-8B50-79CE5E7616C7}" type="pres">
      <dgm:prSet presAssocID="{A8B22AD2-C574-44E8-B828-977B1B4ED43C}" presName="compNode" presStyleCnt="0"/>
      <dgm:spPr/>
    </dgm:pt>
    <dgm:pt modelId="{6E982CD5-435D-4AC7-8977-A05DA2B989F6}" type="pres">
      <dgm:prSet presAssocID="{A8B22AD2-C574-44E8-B828-977B1B4ED43C}" presName="bgRect" presStyleLbl="bgShp" presStyleIdx="3" presStyleCnt="6"/>
      <dgm:spPr/>
    </dgm:pt>
    <dgm:pt modelId="{8D34E34D-47BB-45F8-824C-7DFA8C69F7E1}" type="pres">
      <dgm:prSet presAssocID="{A8B22AD2-C574-44E8-B828-977B1B4ED43C}"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ight"/>
        </a:ext>
      </dgm:extLst>
    </dgm:pt>
    <dgm:pt modelId="{52CE2C62-23F0-4384-BAE5-89EACF9D83F2}" type="pres">
      <dgm:prSet presAssocID="{A8B22AD2-C574-44E8-B828-977B1B4ED43C}" presName="spaceRect" presStyleCnt="0"/>
      <dgm:spPr/>
    </dgm:pt>
    <dgm:pt modelId="{657BEA49-4D58-4A5C-BB8D-5D6B66C8C997}" type="pres">
      <dgm:prSet presAssocID="{A8B22AD2-C574-44E8-B828-977B1B4ED43C}" presName="parTx" presStyleLbl="revTx" presStyleIdx="3" presStyleCnt="6">
        <dgm:presLayoutVars>
          <dgm:chMax val="0"/>
          <dgm:chPref val="0"/>
        </dgm:presLayoutVars>
      </dgm:prSet>
      <dgm:spPr/>
    </dgm:pt>
    <dgm:pt modelId="{58F1EBC9-947E-4E9A-B171-A03C34339FF6}" type="pres">
      <dgm:prSet presAssocID="{5FBA9EEE-6A64-4A87-A2F4-820C6AE744BA}" presName="sibTrans" presStyleCnt="0"/>
      <dgm:spPr/>
    </dgm:pt>
    <dgm:pt modelId="{A23DD450-0BFB-4741-AF93-60ACA3901B5E}" type="pres">
      <dgm:prSet presAssocID="{2A1AB3BE-19AC-46F8-A707-1878661AB9FB}" presName="compNode" presStyleCnt="0"/>
      <dgm:spPr/>
    </dgm:pt>
    <dgm:pt modelId="{01FE6745-9BD5-42C8-8F69-9B160BF94D06}" type="pres">
      <dgm:prSet presAssocID="{2A1AB3BE-19AC-46F8-A707-1878661AB9FB}" presName="bgRect" presStyleLbl="bgShp" presStyleIdx="4" presStyleCnt="6"/>
      <dgm:spPr/>
    </dgm:pt>
    <dgm:pt modelId="{FD281155-1F63-44D6-B117-767DAC74A665}" type="pres">
      <dgm:prSet presAssocID="{2A1AB3BE-19AC-46F8-A707-1878661AB9FB}"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acklog"/>
        </a:ext>
      </dgm:extLst>
    </dgm:pt>
    <dgm:pt modelId="{B3454F52-1AAB-4304-A836-34B08CD3C386}" type="pres">
      <dgm:prSet presAssocID="{2A1AB3BE-19AC-46F8-A707-1878661AB9FB}" presName="spaceRect" presStyleCnt="0"/>
      <dgm:spPr/>
    </dgm:pt>
    <dgm:pt modelId="{9362F8D5-8FB8-4967-A5DC-A3F58B5D114B}" type="pres">
      <dgm:prSet presAssocID="{2A1AB3BE-19AC-46F8-A707-1878661AB9FB}" presName="parTx" presStyleLbl="revTx" presStyleIdx="4" presStyleCnt="6">
        <dgm:presLayoutVars>
          <dgm:chMax val="0"/>
          <dgm:chPref val="0"/>
        </dgm:presLayoutVars>
      </dgm:prSet>
      <dgm:spPr/>
    </dgm:pt>
    <dgm:pt modelId="{6714E0D9-2B99-4288-9583-7A147F39F3CF}" type="pres">
      <dgm:prSet presAssocID="{49C158A9-59FE-4471-9F9A-FA9D61826F37}" presName="sibTrans" presStyleCnt="0"/>
      <dgm:spPr/>
    </dgm:pt>
    <dgm:pt modelId="{FFEC01CE-4689-47D9-A222-A6E3C3BE63D3}" type="pres">
      <dgm:prSet presAssocID="{2E88C749-60DB-4AE6-B444-885D1A7C8BA9}" presName="compNode" presStyleCnt="0"/>
      <dgm:spPr/>
    </dgm:pt>
    <dgm:pt modelId="{F8EBCE3F-C170-478C-BA66-92158FD54549}" type="pres">
      <dgm:prSet presAssocID="{2E88C749-60DB-4AE6-B444-885D1A7C8BA9}" presName="bgRect" presStyleLbl="bgShp" presStyleIdx="5" presStyleCnt="6"/>
      <dgm:spPr/>
    </dgm:pt>
    <dgm:pt modelId="{E66EAA27-EC8A-4313-9FB7-751EB91E6E1B}" type="pres">
      <dgm:prSet presAssocID="{2E88C749-60DB-4AE6-B444-885D1A7C8BA9}"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Flow"/>
        </a:ext>
      </dgm:extLst>
    </dgm:pt>
    <dgm:pt modelId="{46C8F5AC-E156-44B0-907B-16B490AD363B}" type="pres">
      <dgm:prSet presAssocID="{2E88C749-60DB-4AE6-B444-885D1A7C8BA9}" presName="spaceRect" presStyleCnt="0"/>
      <dgm:spPr/>
    </dgm:pt>
    <dgm:pt modelId="{8102BD90-D53F-47E6-8A5B-0AF9B8EB0DD6}" type="pres">
      <dgm:prSet presAssocID="{2E88C749-60DB-4AE6-B444-885D1A7C8BA9}" presName="parTx" presStyleLbl="revTx" presStyleIdx="5" presStyleCnt="6">
        <dgm:presLayoutVars>
          <dgm:chMax val="0"/>
          <dgm:chPref val="0"/>
        </dgm:presLayoutVars>
      </dgm:prSet>
      <dgm:spPr/>
    </dgm:pt>
  </dgm:ptLst>
  <dgm:cxnLst>
    <dgm:cxn modelId="{27712A0F-011E-4C0D-AE02-CE2860C44FCD}" type="presOf" srcId="{0A5CDA28-536A-4258-871A-F867E8725604}" destId="{670F183A-73D8-4947-A683-887F365B8175}" srcOrd="0" destOrd="0" presId="urn:microsoft.com/office/officeart/2018/2/layout/IconVerticalSolidList"/>
    <dgm:cxn modelId="{0447FE2B-342D-4F4C-B450-316E91F1D89A}" srcId="{0A5CDA28-536A-4258-871A-F867E8725604}" destId="{E9790759-7C7F-4549-9353-55F016E54D75}" srcOrd="0" destOrd="0" parTransId="{12CF0BA3-84A0-4609-8551-E7BFF7A80F69}" sibTransId="{948ED5D4-4BFD-471E-901C-5FCD072C6CAC}"/>
    <dgm:cxn modelId="{2D0B9D46-1871-4D78-BFBB-EB704C265CEF}" type="presOf" srcId="{A8B22AD2-C574-44E8-B828-977B1B4ED43C}" destId="{657BEA49-4D58-4A5C-BB8D-5D6B66C8C997}" srcOrd="0" destOrd="0" presId="urn:microsoft.com/office/officeart/2018/2/layout/IconVerticalSolidList"/>
    <dgm:cxn modelId="{3D41EE6A-BEB4-4BCD-8E11-8C8D92A33D0A}" type="presOf" srcId="{CBD912AA-114A-40EA-949B-E7CA05D15811}" destId="{437CE972-BC5D-439C-AD1D-84CECD587A18}" srcOrd="0" destOrd="0" presId="urn:microsoft.com/office/officeart/2018/2/layout/IconVerticalSolidList"/>
    <dgm:cxn modelId="{8FA0FB52-B559-4E94-AB52-0091AF0242BA}" srcId="{0A5CDA28-536A-4258-871A-F867E8725604}" destId="{2A1AB3BE-19AC-46F8-A707-1878661AB9FB}" srcOrd="4" destOrd="0" parTransId="{C6257034-65E5-46E5-B560-3AC389562C8C}" sibTransId="{49C158A9-59FE-4471-9F9A-FA9D61826F37}"/>
    <dgm:cxn modelId="{923E8355-EFF0-4FDB-98F6-8A198F28099F}" type="presOf" srcId="{47D4E189-35D2-4AFE-AFE7-797B901A178D}" destId="{904EE52A-B68F-42A7-88F3-7E91DDD11A0A}" srcOrd="0" destOrd="0" presId="urn:microsoft.com/office/officeart/2018/2/layout/IconVerticalSolidList"/>
    <dgm:cxn modelId="{222F3199-BC6E-4E6D-AA98-581E2A36DB7B}" srcId="{0A5CDA28-536A-4258-871A-F867E8725604}" destId="{2E88C749-60DB-4AE6-B444-885D1A7C8BA9}" srcOrd="5" destOrd="0" parTransId="{9587EE77-F1EC-4674-A791-83920F6DB448}" sibTransId="{54F0005E-EFA2-44EC-B84A-8A7DBE21A826}"/>
    <dgm:cxn modelId="{1CC5DE9B-2C33-4F64-A243-8534E114B687}" srcId="{0A5CDA28-536A-4258-871A-F867E8725604}" destId="{47D4E189-35D2-4AFE-AFE7-797B901A178D}" srcOrd="1" destOrd="0" parTransId="{3E3C8C27-2C9F-4893-AB5E-69E4B3EEC2CA}" sibTransId="{CA40F2D3-379D-4B9F-AB16-5E7549678BA9}"/>
    <dgm:cxn modelId="{38EAFB9E-A86D-492C-83F3-F0789A0AD9CA}" type="presOf" srcId="{E9790759-7C7F-4549-9353-55F016E54D75}" destId="{D3A257ED-F9F7-4D06-9217-17B49EA9500B}" srcOrd="0" destOrd="0" presId="urn:microsoft.com/office/officeart/2018/2/layout/IconVerticalSolidList"/>
    <dgm:cxn modelId="{097357BD-814B-4631-9812-781A4A114288}" srcId="{0A5CDA28-536A-4258-871A-F867E8725604}" destId="{CBD912AA-114A-40EA-949B-E7CA05D15811}" srcOrd="2" destOrd="0" parTransId="{2EFAB84F-C88D-4EF7-9399-93AD0DA46895}" sibTransId="{D23E94E0-B820-404B-80DE-96C98DA4889C}"/>
    <dgm:cxn modelId="{D3D174C1-C198-42EA-94D2-24AF24207C25}" type="presOf" srcId="{2E88C749-60DB-4AE6-B444-885D1A7C8BA9}" destId="{8102BD90-D53F-47E6-8A5B-0AF9B8EB0DD6}" srcOrd="0" destOrd="0" presId="urn:microsoft.com/office/officeart/2018/2/layout/IconVerticalSolidList"/>
    <dgm:cxn modelId="{E902B2EE-48B2-4574-BE01-B9BCC5C779F4}" type="presOf" srcId="{2A1AB3BE-19AC-46F8-A707-1878661AB9FB}" destId="{9362F8D5-8FB8-4967-A5DC-A3F58B5D114B}" srcOrd="0" destOrd="0" presId="urn:microsoft.com/office/officeart/2018/2/layout/IconVerticalSolidList"/>
    <dgm:cxn modelId="{D641D1FB-861E-4131-85C6-B58B0AFF14C7}" srcId="{0A5CDA28-536A-4258-871A-F867E8725604}" destId="{A8B22AD2-C574-44E8-B828-977B1B4ED43C}" srcOrd="3" destOrd="0" parTransId="{A022EE1A-EC54-4DC1-A772-8BBC370A1C16}" sibTransId="{5FBA9EEE-6A64-4A87-A2F4-820C6AE744BA}"/>
    <dgm:cxn modelId="{ED0CBC4C-52F5-4462-B79F-E476FCAAB3B9}" type="presParOf" srcId="{670F183A-73D8-4947-A683-887F365B8175}" destId="{4979D26A-C4F1-4CB2-83C0-C5AB50D34C65}" srcOrd="0" destOrd="0" presId="urn:microsoft.com/office/officeart/2018/2/layout/IconVerticalSolidList"/>
    <dgm:cxn modelId="{C121D415-FE4D-40D9-B34A-1935427D1BC4}" type="presParOf" srcId="{4979D26A-C4F1-4CB2-83C0-C5AB50D34C65}" destId="{A9BAFD32-E8EC-498D-B7EB-04B9029F2EDC}" srcOrd="0" destOrd="0" presId="urn:microsoft.com/office/officeart/2018/2/layout/IconVerticalSolidList"/>
    <dgm:cxn modelId="{47AB38A0-2FC2-418B-939A-A5B97DA67D93}" type="presParOf" srcId="{4979D26A-C4F1-4CB2-83C0-C5AB50D34C65}" destId="{89712476-8825-4834-9B68-D3355DB5D728}" srcOrd="1" destOrd="0" presId="urn:microsoft.com/office/officeart/2018/2/layout/IconVerticalSolidList"/>
    <dgm:cxn modelId="{7103D707-88A0-4585-B255-5065BD3F837C}" type="presParOf" srcId="{4979D26A-C4F1-4CB2-83C0-C5AB50D34C65}" destId="{70B4D0A2-5CC5-4560-96AF-60E28B03CFD9}" srcOrd="2" destOrd="0" presId="urn:microsoft.com/office/officeart/2018/2/layout/IconVerticalSolidList"/>
    <dgm:cxn modelId="{3670D9BB-6331-4F71-86CC-BE5EDA6E733A}" type="presParOf" srcId="{4979D26A-C4F1-4CB2-83C0-C5AB50D34C65}" destId="{D3A257ED-F9F7-4D06-9217-17B49EA9500B}" srcOrd="3" destOrd="0" presId="urn:microsoft.com/office/officeart/2018/2/layout/IconVerticalSolidList"/>
    <dgm:cxn modelId="{85D2959D-B824-4536-BDB8-615BB7CC0017}" type="presParOf" srcId="{670F183A-73D8-4947-A683-887F365B8175}" destId="{43EAC33A-84A2-4283-ABC6-1BF401FE4DC9}" srcOrd="1" destOrd="0" presId="urn:microsoft.com/office/officeart/2018/2/layout/IconVerticalSolidList"/>
    <dgm:cxn modelId="{FB56B5C5-DD4A-4517-83B5-98AAA04A08F9}" type="presParOf" srcId="{670F183A-73D8-4947-A683-887F365B8175}" destId="{C60AD66F-533D-4788-9A78-5ECAC065696D}" srcOrd="2" destOrd="0" presId="urn:microsoft.com/office/officeart/2018/2/layout/IconVerticalSolidList"/>
    <dgm:cxn modelId="{B354F060-EA5D-40C0-B2B0-3AA4BAB14F04}" type="presParOf" srcId="{C60AD66F-533D-4788-9A78-5ECAC065696D}" destId="{D27B5A0D-CF9F-447B-8C75-409CA22AB6D9}" srcOrd="0" destOrd="0" presId="urn:microsoft.com/office/officeart/2018/2/layout/IconVerticalSolidList"/>
    <dgm:cxn modelId="{04982695-9F13-4E89-B88F-EFF6120D0255}" type="presParOf" srcId="{C60AD66F-533D-4788-9A78-5ECAC065696D}" destId="{80728EAD-9077-4F63-8951-36EAB5459C0D}" srcOrd="1" destOrd="0" presId="urn:microsoft.com/office/officeart/2018/2/layout/IconVerticalSolidList"/>
    <dgm:cxn modelId="{6B7586A7-58CF-4673-A961-FE4178620A03}" type="presParOf" srcId="{C60AD66F-533D-4788-9A78-5ECAC065696D}" destId="{84E3C4EB-DB24-4BDB-B4D4-4F94D0C942DD}" srcOrd="2" destOrd="0" presId="urn:microsoft.com/office/officeart/2018/2/layout/IconVerticalSolidList"/>
    <dgm:cxn modelId="{A2E3F876-50DE-4514-85D8-8731E421B7C0}" type="presParOf" srcId="{C60AD66F-533D-4788-9A78-5ECAC065696D}" destId="{904EE52A-B68F-42A7-88F3-7E91DDD11A0A}" srcOrd="3" destOrd="0" presId="urn:microsoft.com/office/officeart/2018/2/layout/IconVerticalSolidList"/>
    <dgm:cxn modelId="{FF3477C5-0EFB-46D5-A2C1-0959B49F2827}" type="presParOf" srcId="{670F183A-73D8-4947-A683-887F365B8175}" destId="{1DA990CA-75BE-47B6-B486-3D7420A35815}" srcOrd="3" destOrd="0" presId="urn:microsoft.com/office/officeart/2018/2/layout/IconVerticalSolidList"/>
    <dgm:cxn modelId="{A53F6F8B-3856-49A6-9EF3-4C70096076F4}" type="presParOf" srcId="{670F183A-73D8-4947-A683-887F365B8175}" destId="{FAFCA528-A68D-4F5E-BEEC-B1C0846B44E2}" srcOrd="4" destOrd="0" presId="urn:microsoft.com/office/officeart/2018/2/layout/IconVerticalSolidList"/>
    <dgm:cxn modelId="{FBCDE3E6-44AF-42E8-A2D8-7C68F4374B93}" type="presParOf" srcId="{FAFCA528-A68D-4F5E-BEEC-B1C0846B44E2}" destId="{C0CCD424-A1BD-4A6A-A5EC-F0DB955ACDDE}" srcOrd="0" destOrd="0" presId="urn:microsoft.com/office/officeart/2018/2/layout/IconVerticalSolidList"/>
    <dgm:cxn modelId="{E507E730-2088-40C0-B3AA-CD3205AF7D9C}" type="presParOf" srcId="{FAFCA528-A68D-4F5E-BEEC-B1C0846B44E2}" destId="{D3335E72-320C-4E90-B61B-CAFF59387D0D}" srcOrd="1" destOrd="0" presId="urn:microsoft.com/office/officeart/2018/2/layout/IconVerticalSolidList"/>
    <dgm:cxn modelId="{9D2A3F3D-0DC7-49B5-96E8-D3D17DBA1519}" type="presParOf" srcId="{FAFCA528-A68D-4F5E-BEEC-B1C0846B44E2}" destId="{3F2C0DAB-F18E-494D-A737-B31BC966901A}" srcOrd="2" destOrd="0" presId="urn:microsoft.com/office/officeart/2018/2/layout/IconVerticalSolidList"/>
    <dgm:cxn modelId="{59C302C2-65CE-408F-B236-C3762FCCEEFE}" type="presParOf" srcId="{FAFCA528-A68D-4F5E-BEEC-B1C0846B44E2}" destId="{437CE972-BC5D-439C-AD1D-84CECD587A18}" srcOrd="3" destOrd="0" presId="urn:microsoft.com/office/officeart/2018/2/layout/IconVerticalSolidList"/>
    <dgm:cxn modelId="{5D2B23CD-382E-4B8B-A287-6BAADFE4EA4F}" type="presParOf" srcId="{670F183A-73D8-4947-A683-887F365B8175}" destId="{5F7503CF-E727-47AB-862E-2D1366C4C86B}" srcOrd="5" destOrd="0" presId="urn:microsoft.com/office/officeart/2018/2/layout/IconVerticalSolidList"/>
    <dgm:cxn modelId="{33581868-1C24-4C84-B702-BA4A742C64C1}" type="presParOf" srcId="{670F183A-73D8-4947-A683-887F365B8175}" destId="{0C654374-6CD9-44EA-8B50-79CE5E7616C7}" srcOrd="6" destOrd="0" presId="urn:microsoft.com/office/officeart/2018/2/layout/IconVerticalSolidList"/>
    <dgm:cxn modelId="{216FF3BB-351F-4138-AB7B-C91ED873835E}" type="presParOf" srcId="{0C654374-6CD9-44EA-8B50-79CE5E7616C7}" destId="{6E982CD5-435D-4AC7-8977-A05DA2B989F6}" srcOrd="0" destOrd="0" presId="urn:microsoft.com/office/officeart/2018/2/layout/IconVerticalSolidList"/>
    <dgm:cxn modelId="{28D5B89B-0AB4-44A2-BAFB-31AE70B4C86D}" type="presParOf" srcId="{0C654374-6CD9-44EA-8B50-79CE5E7616C7}" destId="{8D34E34D-47BB-45F8-824C-7DFA8C69F7E1}" srcOrd="1" destOrd="0" presId="urn:microsoft.com/office/officeart/2018/2/layout/IconVerticalSolidList"/>
    <dgm:cxn modelId="{AE8D9907-891D-4D24-91F9-84B4EADE33D3}" type="presParOf" srcId="{0C654374-6CD9-44EA-8B50-79CE5E7616C7}" destId="{52CE2C62-23F0-4384-BAE5-89EACF9D83F2}" srcOrd="2" destOrd="0" presId="urn:microsoft.com/office/officeart/2018/2/layout/IconVerticalSolidList"/>
    <dgm:cxn modelId="{2019DAF7-9204-4983-B53A-FD06CBD34480}" type="presParOf" srcId="{0C654374-6CD9-44EA-8B50-79CE5E7616C7}" destId="{657BEA49-4D58-4A5C-BB8D-5D6B66C8C997}" srcOrd="3" destOrd="0" presId="urn:microsoft.com/office/officeart/2018/2/layout/IconVerticalSolidList"/>
    <dgm:cxn modelId="{DF93227A-0F94-44FC-AA52-E465DF1B0AFB}" type="presParOf" srcId="{670F183A-73D8-4947-A683-887F365B8175}" destId="{58F1EBC9-947E-4E9A-B171-A03C34339FF6}" srcOrd="7" destOrd="0" presId="urn:microsoft.com/office/officeart/2018/2/layout/IconVerticalSolidList"/>
    <dgm:cxn modelId="{12848A2D-D99B-4FA1-A3FB-19C711117A35}" type="presParOf" srcId="{670F183A-73D8-4947-A683-887F365B8175}" destId="{A23DD450-0BFB-4741-AF93-60ACA3901B5E}" srcOrd="8" destOrd="0" presId="urn:microsoft.com/office/officeart/2018/2/layout/IconVerticalSolidList"/>
    <dgm:cxn modelId="{97A18696-940E-48B3-8B84-8465CD0625A4}" type="presParOf" srcId="{A23DD450-0BFB-4741-AF93-60ACA3901B5E}" destId="{01FE6745-9BD5-42C8-8F69-9B160BF94D06}" srcOrd="0" destOrd="0" presId="urn:microsoft.com/office/officeart/2018/2/layout/IconVerticalSolidList"/>
    <dgm:cxn modelId="{F81E5C02-8BEB-4DA4-AE56-26A69C855741}" type="presParOf" srcId="{A23DD450-0BFB-4741-AF93-60ACA3901B5E}" destId="{FD281155-1F63-44D6-B117-767DAC74A665}" srcOrd="1" destOrd="0" presId="urn:microsoft.com/office/officeart/2018/2/layout/IconVerticalSolidList"/>
    <dgm:cxn modelId="{DDB4AFC0-1919-4469-BD83-2D48F14AD0F6}" type="presParOf" srcId="{A23DD450-0BFB-4741-AF93-60ACA3901B5E}" destId="{B3454F52-1AAB-4304-A836-34B08CD3C386}" srcOrd="2" destOrd="0" presId="urn:microsoft.com/office/officeart/2018/2/layout/IconVerticalSolidList"/>
    <dgm:cxn modelId="{241FCFA8-9F09-43DD-A943-CBBEB3C10E2A}" type="presParOf" srcId="{A23DD450-0BFB-4741-AF93-60ACA3901B5E}" destId="{9362F8D5-8FB8-4967-A5DC-A3F58B5D114B}" srcOrd="3" destOrd="0" presId="urn:microsoft.com/office/officeart/2018/2/layout/IconVerticalSolidList"/>
    <dgm:cxn modelId="{B7B0852A-B1B0-406E-B15D-D7A5E86F5EB3}" type="presParOf" srcId="{670F183A-73D8-4947-A683-887F365B8175}" destId="{6714E0D9-2B99-4288-9583-7A147F39F3CF}" srcOrd="9" destOrd="0" presId="urn:microsoft.com/office/officeart/2018/2/layout/IconVerticalSolidList"/>
    <dgm:cxn modelId="{FB35E67C-34D7-40A5-890F-41615E051B35}" type="presParOf" srcId="{670F183A-73D8-4947-A683-887F365B8175}" destId="{FFEC01CE-4689-47D9-A222-A6E3C3BE63D3}" srcOrd="10" destOrd="0" presId="urn:microsoft.com/office/officeart/2018/2/layout/IconVerticalSolidList"/>
    <dgm:cxn modelId="{CB2B55BF-4C3D-4A4E-BD03-BD9DE6CA0B3A}" type="presParOf" srcId="{FFEC01CE-4689-47D9-A222-A6E3C3BE63D3}" destId="{F8EBCE3F-C170-478C-BA66-92158FD54549}" srcOrd="0" destOrd="0" presId="urn:microsoft.com/office/officeart/2018/2/layout/IconVerticalSolidList"/>
    <dgm:cxn modelId="{2EAAED62-3590-4572-A4A8-E03929F7F4E4}" type="presParOf" srcId="{FFEC01CE-4689-47D9-A222-A6E3C3BE63D3}" destId="{E66EAA27-EC8A-4313-9FB7-751EB91E6E1B}" srcOrd="1" destOrd="0" presId="urn:microsoft.com/office/officeart/2018/2/layout/IconVerticalSolidList"/>
    <dgm:cxn modelId="{4DE03CC1-5537-421A-887D-CC0614C1B59D}" type="presParOf" srcId="{FFEC01CE-4689-47D9-A222-A6E3C3BE63D3}" destId="{46C8F5AC-E156-44B0-907B-16B490AD363B}" srcOrd="2" destOrd="0" presId="urn:microsoft.com/office/officeart/2018/2/layout/IconVerticalSolidList"/>
    <dgm:cxn modelId="{8CB6A3AB-0659-4699-88A0-92126F318485}" type="presParOf" srcId="{FFEC01CE-4689-47D9-A222-A6E3C3BE63D3}" destId="{8102BD90-D53F-47E6-8A5B-0AF9B8EB0DD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760896F-88A2-48AC-9C0E-0990F5C37E00}"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82D8522E-25D4-4A03-BBA5-829191415A72}">
      <dgm:prSet/>
      <dgm:spPr/>
      <dgm:t>
        <a:bodyPr/>
        <a:lstStyle/>
        <a:p>
          <a:pPr rtl="0">
            <a:lnSpc>
              <a:spcPct val="100000"/>
            </a:lnSpc>
          </a:pPr>
          <a:r>
            <a:rPr lang="en-US" b="1"/>
            <a:t>Member Name:</a:t>
          </a:r>
          <a:r>
            <a:rPr lang="en-US"/>
            <a:t> </a:t>
          </a:r>
          <a:r>
            <a:rPr lang="en-US" err="1">
              <a:solidFill>
                <a:srgbClr val="000000"/>
              </a:solidFill>
              <a:latin typeface="Calibri"/>
              <a:cs typeface="Calibri"/>
            </a:rPr>
            <a:t>Yuraja</a:t>
          </a:r>
          <a:r>
            <a:rPr lang="en-US">
              <a:solidFill>
                <a:srgbClr val="000000"/>
              </a:solidFill>
              <a:latin typeface="Calibri"/>
              <a:cs typeface="Calibri"/>
            </a:rPr>
            <a:t> Sohel Kadari</a:t>
          </a:r>
        </a:p>
      </dgm:t>
    </dgm:pt>
    <dgm:pt modelId="{FE57B9BA-3EF3-451D-8FAE-AE48F1C24B00}" type="parTrans" cxnId="{17FD0D7F-3E69-457D-8B74-96CC2480DA21}">
      <dgm:prSet/>
      <dgm:spPr/>
      <dgm:t>
        <a:bodyPr/>
        <a:lstStyle/>
        <a:p>
          <a:endParaRPr lang="en-US"/>
        </a:p>
      </dgm:t>
    </dgm:pt>
    <dgm:pt modelId="{28994617-A36D-404A-B756-16DDA3BD4308}" type="sibTrans" cxnId="{17FD0D7F-3E69-457D-8B74-96CC2480DA21}">
      <dgm:prSet/>
      <dgm:spPr/>
      <dgm:t>
        <a:bodyPr/>
        <a:lstStyle/>
        <a:p>
          <a:pPr>
            <a:lnSpc>
              <a:spcPct val="100000"/>
            </a:lnSpc>
          </a:pPr>
          <a:endParaRPr lang="en-US"/>
        </a:p>
      </dgm:t>
    </dgm:pt>
    <dgm:pt modelId="{A615B3BD-4AAB-4A14-B3CB-0CA56F74D73F}">
      <dgm:prSet/>
      <dgm:spPr/>
      <dgm:t>
        <a:bodyPr/>
        <a:lstStyle/>
        <a:p>
          <a:pPr>
            <a:lnSpc>
              <a:spcPct val="100000"/>
            </a:lnSpc>
          </a:pPr>
          <a:r>
            <a:rPr lang="en-US" b="1"/>
            <a:t>Year:</a:t>
          </a:r>
          <a:r>
            <a:rPr lang="en-US"/>
            <a:t> </a:t>
          </a:r>
          <a:r>
            <a:rPr lang="en-US">
              <a:latin typeface="Bembo"/>
            </a:rPr>
            <a:t>2006</a:t>
          </a:r>
          <a:endParaRPr lang="en-US"/>
        </a:p>
      </dgm:t>
    </dgm:pt>
    <dgm:pt modelId="{AA66AD8E-C77A-49AC-B77C-4B736F58982F}" type="parTrans" cxnId="{83A2EAAF-7F6E-47E7-B282-BCAA8A6D145E}">
      <dgm:prSet/>
      <dgm:spPr/>
      <dgm:t>
        <a:bodyPr/>
        <a:lstStyle/>
        <a:p>
          <a:endParaRPr lang="en-US"/>
        </a:p>
      </dgm:t>
    </dgm:pt>
    <dgm:pt modelId="{158F8F00-41E5-44FB-A5B8-121CE4E0C3BD}" type="sibTrans" cxnId="{83A2EAAF-7F6E-47E7-B282-BCAA8A6D145E}">
      <dgm:prSet/>
      <dgm:spPr/>
      <dgm:t>
        <a:bodyPr/>
        <a:lstStyle/>
        <a:p>
          <a:pPr>
            <a:lnSpc>
              <a:spcPct val="100000"/>
            </a:lnSpc>
          </a:pPr>
          <a:endParaRPr lang="en-US"/>
        </a:p>
      </dgm:t>
    </dgm:pt>
    <dgm:pt modelId="{33859A1E-D8CA-4EBF-8AAA-56BF9B809ED0}">
      <dgm:prSet/>
      <dgm:spPr/>
      <dgm:t>
        <a:bodyPr/>
        <a:lstStyle/>
        <a:p>
          <a:pPr>
            <a:lnSpc>
              <a:spcPct val="100000"/>
            </a:lnSpc>
          </a:pPr>
          <a:r>
            <a:rPr lang="en-US" b="1"/>
            <a:t>Model used:</a:t>
          </a:r>
          <a:r>
            <a:rPr lang="en-US"/>
            <a:t> </a:t>
          </a:r>
          <a:r>
            <a:rPr lang="en-US">
              <a:solidFill>
                <a:srgbClr val="2C2830"/>
              </a:solidFill>
            </a:rPr>
            <a:t>Logistic Regression</a:t>
          </a:r>
        </a:p>
      </dgm:t>
    </dgm:pt>
    <dgm:pt modelId="{8DAF63E1-5C9E-4AFC-8C7E-FCEDD35E3732}" type="parTrans" cxnId="{14FFBD63-0213-4F3E-AA3C-90DFDA0C51DF}">
      <dgm:prSet/>
      <dgm:spPr/>
      <dgm:t>
        <a:bodyPr/>
        <a:lstStyle/>
        <a:p>
          <a:endParaRPr lang="en-US"/>
        </a:p>
      </dgm:t>
    </dgm:pt>
    <dgm:pt modelId="{D8CA5D0F-B18D-4791-BA24-C8B6C329E2DB}" type="sibTrans" cxnId="{14FFBD63-0213-4F3E-AA3C-90DFDA0C51DF}">
      <dgm:prSet/>
      <dgm:spPr/>
      <dgm:t>
        <a:bodyPr/>
        <a:lstStyle/>
        <a:p>
          <a:pPr>
            <a:lnSpc>
              <a:spcPct val="100000"/>
            </a:lnSpc>
          </a:pPr>
          <a:endParaRPr lang="en-US"/>
        </a:p>
      </dgm:t>
    </dgm:pt>
    <dgm:pt modelId="{99A3E567-B7F6-4B9B-9F8F-013E99F2A956}">
      <dgm:prSet/>
      <dgm:spPr/>
      <dgm:t>
        <a:bodyPr/>
        <a:lstStyle/>
        <a:p>
          <a:pPr>
            <a:lnSpc>
              <a:spcPct val="100000"/>
            </a:lnSpc>
          </a:pPr>
          <a:r>
            <a:rPr lang="en-US" b="1"/>
            <a:t>Tools used:</a:t>
          </a:r>
          <a:r>
            <a:rPr lang="en-US"/>
            <a:t> RapidMiner, Python</a:t>
          </a:r>
          <a:r>
            <a:rPr lang="en-US">
              <a:latin typeface="Bembo"/>
            </a:rPr>
            <a:t>, R</a:t>
          </a:r>
          <a:endParaRPr lang="en-US"/>
        </a:p>
      </dgm:t>
    </dgm:pt>
    <dgm:pt modelId="{28EA9172-17C5-4C7C-B3F7-9B650A9F4E5C}" type="parTrans" cxnId="{60FC5DBC-98B0-467E-96DF-2920E0F3AE63}">
      <dgm:prSet/>
      <dgm:spPr/>
      <dgm:t>
        <a:bodyPr/>
        <a:lstStyle/>
        <a:p>
          <a:endParaRPr lang="en-US"/>
        </a:p>
      </dgm:t>
    </dgm:pt>
    <dgm:pt modelId="{04143305-CF83-4DDE-ABDD-CF9AC760BE79}" type="sibTrans" cxnId="{60FC5DBC-98B0-467E-96DF-2920E0F3AE63}">
      <dgm:prSet/>
      <dgm:spPr/>
      <dgm:t>
        <a:bodyPr/>
        <a:lstStyle/>
        <a:p>
          <a:endParaRPr lang="en-US"/>
        </a:p>
      </dgm:t>
    </dgm:pt>
    <dgm:pt modelId="{DD89CF18-6094-4281-B4A3-54A590449AB2}" type="pres">
      <dgm:prSet presAssocID="{6760896F-88A2-48AC-9C0E-0990F5C37E00}" presName="root" presStyleCnt="0">
        <dgm:presLayoutVars>
          <dgm:dir/>
          <dgm:resizeHandles val="exact"/>
        </dgm:presLayoutVars>
      </dgm:prSet>
      <dgm:spPr/>
    </dgm:pt>
    <dgm:pt modelId="{5B29F78E-FAB6-4399-847F-5CE6E8659271}" type="pres">
      <dgm:prSet presAssocID="{6760896F-88A2-48AC-9C0E-0990F5C37E00}" presName="container" presStyleCnt="0">
        <dgm:presLayoutVars>
          <dgm:dir/>
          <dgm:resizeHandles val="exact"/>
        </dgm:presLayoutVars>
      </dgm:prSet>
      <dgm:spPr/>
    </dgm:pt>
    <dgm:pt modelId="{174052A7-E2CA-4983-99FE-ACD3587F7525}" type="pres">
      <dgm:prSet presAssocID="{82D8522E-25D4-4A03-BBA5-829191415A72}" presName="compNode" presStyleCnt="0"/>
      <dgm:spPr/>
    </dgm:pt>
    <dgm:pt modelId="{CB36787B-07B6-4FFF-A36E-37B67FE4BCB2}" type="pres">
      <dgm:prSet presAssocID="{82D8522E-25D4-4A03-BBA5-829191415A72}" presName="iconBgRect" presStyleLbl="bgShp" presStyleIdx="0" presStyleCnt="4"/>
      <dgm:spPr/>
    </dgm:pt>
    <dgm:pt modelId="{0745B1BD-FDBA-4939-BD12-0A16AFB100FD}" type="pres">
      <dgm:prSet presAssocID="{82D8522E-25D4-4A03-BBA5-829191415A7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ubtitles"/>
        </a:ext>
      </dgm:extLst>
    </dgm:pt>
    <dgm:pt modelId="{17855211-61D7-440F-A3C6-16C5CF419DE4}" type="pres">
      <dgm:prSet presAssocID="{82D8522E-25D4-4A03-BBA5-829191415A72}" presName="spaceRect" presStyleCnt="0"/>
      <dgm:spPr/>
    </dgm:pt>
    <dgm:pt modelId="{C770E513-4C5D-49BB-8A10-E7A98E485D35}" type="pres">
      <dgm:prSet presAssocID="{82D8522E-25D4-4A03-BBA5-829191415A72}" presName="textRect" presStyleLbl="revTx" presStyleIdx="0" presStyleCnt="4">
        <dgm:presLayoutVars>
          <dgm:chMax val="1"/>
          <dgm:chPref val="1"/>
        </dgm:presLayoutVars>
      </dgm:prSet>
      <dgm:spPr/>
    </dgm:pt>
    <dgm:pt modelId="{DEC322E7-AE18-4EA8-AC01-44370E4E5B0A}" type="pres">
      <dgm:prSet presAssocID="{28994617-A36D-404A-B756-16DDA3BD4308}" presName="sibTrans" presStyleLbl="sibTrans2D1" presStyleIdx="0" presStyleCnt="0"/>
      <dgm:spPr/>
    </dgm:pt>
    <dgm:pt modelId="{0E2794C8-733C-4DC0-8AC4-07491D69BF40}" type="pres">
      <dgm:prSet presAssocID="{A615B3BD-4AAB-4A14-B3CB-0CA56F74D73F}" presName="compNode" presStyleCnt="0"/>
      <dgm:spPr/>
    </dgm:pt>
    <dgm:pt modelId="{E572150E-C7C8-4838-9313-54D297888650}" type="pres">
      <dgm:prSet presAssocID="{A615B3BD-4AAB-4A14-B3CB-0CA56F74D73F}" presName="iconBgRect" presStyleLbl="bgShp" presStyleIdx="1" presStyleCnt="4"/>
      <dgm:spPr/>
    </dgm:pt>
    <dgm:pt modelId="{5FD92E82-9780-48DF-A3CF-7C6CD1BF6A81}" type="pres">
      <dgm:prSet presAssocID="{A615B3BD-4AAB-4A14-B3CB-0CA56F74D73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ploma"/>
        </a:ext>
      </dgm:extLst>
    </dgm:pt>
    <dgm:pt modelId="{CA178587-E313-4E35-8D42-89C41CDEEA16}" type="pres">
      <dgm:prSet presAssocID="{A615B3BD-4AAB-4A14-B3CB-0CA56F74D73F}" presName="spaceRect" presStyleCnt="0"/>
      <dgm:spPr/>
    </dgm:pt>
    <dgm:pt modelId="{83053FA0-21FD-484A-BE2B-76E36288056D}" type="pres">
      <dgm:prSet presAssocID="{A615B3BD-4AAB-4A14-B3CB-0CA56F74D73F}" presName="textRect" presStyleLbl="revTx" presStyleIdx="1" presStyleCnt="4">
        <dgm:presLayoutVars>
          <dgm:chMax val="1"/>
          <dgm:chPref val="1"/>
        </dgm:presLayoutVars>
      </dgm:prSet>
      <dgm:spPr/>
    </dgm:pt>
    <dgm:pt modelId="{41BE9D5C-649B-4632-A11C-9F8C348AC9AF}" type="pres">
      <dgm:prSet presAssocID="{158F8F00-41E5-44FB-A5B8-121CE4E0C3BD}" presName="sibTrans" presStyleLbl="sibTrans2D1" presStyleIdx="0" presStyleCnt="0"/>
      <dgm:spPr/>
    </dgm:pt>
    <dgm:pt modelId="{CDE5C98C-17B7-4881-81B5-1A48A1B6B79B}" type="pres">
      <dgm:prSet presAssocID="{33859A1E-D8CA-4EBF-8AAA-56BF9B809ED0}" presName="compNode" presStyleCnt="0"/>
      <dgm:spPr/>
    </dgm:pt>
    <dgm:pt modelId="{8897C85C-0BA1-404F-B58E-39DFBC2CC69E}" type="pres">
      <dgm:prSet presAssocID="{33859A1E-D8CA-4EBF-8AAA-56BF9B809ED0}" presName="iconBgRect" presStyleLbl="bgShp" presStyleIdx="2" presStyleCnt="4"/>
      <dgm:spPr/>
    </dgm:pt>
    <dgm:pt modelId="{F0F61AE9-C8A5-499E-B637-E8F9A500D91B}" type="pres">
      <dgm:prSet presAssocID="{33859A1E-D8CA-4EBF-8AAA-56BF9B809ED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r tree"/>
        </a:ext>
      </dgm:extLst>
    </dgm:pt>
    <dgm:pt modelId="{2E7A254F-1EA5-4D3C-82D5-0EC678FF6A81}" type="pres">
      <dgm:prSet presAssocID="{33859A1E-D8CA-4EBF-8AAA-56BF9B809ED0}" presName="spaceRect" presStyleCnt="0"/>
      <dgm:spPr/>
    </dgm:pt>
    <dgm:pt modelId="{55F9AE91-035D-454E-9755-A65E221F69A2}" type="pres">
      <dgm:prSet presAssocID="{33859A1E-D8CA-4EBF-8AAA-56BF9B809ED0}" presName="textRect" presStyleLbl="revTx" presStyleIdx="2" presStyleCnt="4">
        <dgm:presLayoutVars>
          <dgm:chMax val="1"/>
          <dgm:chPref val="1"/>
        </dgm:presLayoutVars>
      </dgm:prSet>
      <dgm:spPr/>
    </dgm:pt>
    <dgm:pt modelId="{E0F32297-E6AB-4E10-9EE6-6F31F09DB9B8}" type="pres">
      <dgm:prSet presAssocID="{D8CA5D0F-B18D-4791-BA24-C8B6C329E2DB}" presName="sibTrans" presStyleLbl="sibTrans2D1" presStyleIdx="0" presStyleCnt="0"/>
      <dgm:spPr/>
    </dgm:pt>
    <dgm:pt modelId="{3EAF25F6-74B8-476B-88AD-99976133643F}" type="pres">
      <dgm:prSet presAssocID="{99A3E567-B7F6-4B9B-9F8F-013E99F2A956}" presName="compNode" presStyleCnt="0"/>
      <dgm:spPr/>
    </dgm:pt>
    <dgm:pt modelId="{60DDC37A-F75A-4593-A10B-7F5E9A276747}" type="pres">
      <dgm:prSet presAssocID="{99A3E567-B7F6-4B9B-9F8F-013E99F2A956}" presName="iconBgRect" presStyleLbl="bgShp" presStyleIdx="3" presStyleCnt="4"/>
      <dgm:spPr/>
    </dgm:pt>
    <dgm:pt modelId="{F5FB6AFE-4F13-4A80-8628-49869058EEC6}" type="pres">
      <dgm:prSet presAssocID="{99A3E567-B7F6-4B9B-9F8F-013E99F2A95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E39916E6-B200-4D58-B4B4-8C3F528A702B}" type="pres">
      <dgm:prSet presAssocID="{99A3E567-B7F6-4B9B-9F8F-013E99F2A956}" presName="spaceRect" presStyleCnt="0"/>
      <dgm:spPr/>
    </dgm:pt>
    <dgm:pt modelId="{963E1DD3-9D7F-4FF9-8B8E-C34CB003B202}" type="pres">
      <dgm:prSet presAssocID="{99A3E567-B7F6-4B9B-9F8F-013E99F2A956}" presName="textRect" presStyleLbl="revTx" presStyleIdx="3" presStyleCnt="4">
        <dgm:presLayoutVars>
          <dgm:chMax val="1"/>
          <dgm:chPref val="1"/>
        </dgm:presLayoutVars>
      </dgm:prSet>
      <dgm:spPr/>
    </dgm:pt>
  </dgm:ptLst>
  <dgm:cxnLst>
    <dgm:cxn modelId="{1CB7B161-E3C5-463E-9056-3DAF0BAFAEB2}" type="presOf" srcId="{158F8F00-41E5-44FB-A5B8-121CE4E0C3BD}" destId="{41BE9D5C-649B-4632-A11C-9F8C348AC9AF}" srcOrd="0" destOrd="0" presId="urn:microsoft.com/office/officeart/2018/2/layout/IconCircleList"/>
    <dgm:cxn modelId="{14FFBD63-0213-4F3E-AA3C-90DFDA0C51DF}" srcId="{6760896F-88A2-48AC-9C0E-0990F5C37E00}" destId="{33859A1E-D8CA-4EBF-8AAA-56BF9B809ED0}" srcOrd="2" destOrd="0" parTransId="{8DAF63E1-5C9E-4AFC-8C7E-FCEDD35E3732}" sibTransId="{D8CA5D0F-B18D-4791-BA24-C8B6C329E2DB}"/>
    <dgm:cxn modelId="{9ADD5552-5F06-4EFA-82DF-025D6B3F3F99}" type="presOf" srcId="{28994617-A36D-404A-B756-16DDA3BD4308}" destId="{DEC322E7-AE18-4EA8-AC01-44370E4E5B0A}" srcOrd="0" destOrd="0" presId="urn:microsoft.com/office/officeart/2018/2/layout/IconCircleList"/>
    <dgm:cxn modelId="{17FD0D7F-3E69-457D-8B74-96CC2480DA21}" srcId="{6760896F-88A2-48AC-9C0E-0990F5C37E00}" destId="{82D8522E-25D4-4A03-BBA5-829191415A72}" srcOrd="0" destOrd="0" parTransId="{FE57B9BA-3EF3-451D-8FAE-AE48F1C24B00}" sibTransId="{28994617-A36D-404A-B756-16DDA3BD4308}"/>
    <dgm:cxn modelId="{9114BB80-BCBB-4B87-AC87-DEA9AB918808}" type="presOf" srcId="{A615B3BD-4AAB-4A14-B3CB-0CA56F74D73F}" destId="{83053FA0-21FD-484A-BE2B-76E36288056D}" srcOrd="0" destOrd="0" presId="urn:microsoft.com/office/officeart/2018/2/layout/IconCircleList"/>
    <dgm:cxn modelId="{1B07118A-B013-4F46-A9C8-147C71251E8F}" type="presOf" srcId="{D8CA5D0F-B18D-4791-BA24-C8B6C329E2DB}" destId="{E0F32297-E6AB-4E10-9EE6-6F31F09DB9B8}" srcOrd="0" destOrd="0" presId="urn:microsoft.com/office/officeart/2018/2/layout/IconCircleList"/>
    <dgm:cxn modelId="{DC7318A3-4F98-4DF1-A25D-5CB739D143DE}" type="presOf" srcId="{33859A1E-D8CA-4EBF-8AAA-56BF9B809ED0}" destId="{55F9AE91-035D-454E-9755-A65E221F69A2}" srcOrd="0" destOrd="0" presId="urn:microsoft.com/office/officeart/2018/2/layout/IconCircleList"/>
    <dgm:cxn modelId="{2E9BFEAB-1390-4AF2-B54F-5064F2D006BC}" type="presOf" srcId="{82D8522E-25D4-4A03-BBA5-829191415A72}" destId="{C770E513-4C5D-49BB-8A10-E7A98E485D35}" srcOrd="0" destOrd="0" presId="urn:microsoft.com/office/officeart/2018/2/layout/IconCircleList"/>
    <dgm:cxn modelId="{83A2EAAF-7F6E-47E7-B282-BCAA8A6D145E}" srcId="{6760896F-88A2-48AC-9C0E-0990F5C37E00}" destId="{A615B3BD-4AAB-4A14-B3CB-0CA56F74D73F}" srcOrd="1" destOrd="0" parTransId="{AA66AD8E-C77A-49AC-B77C-4B736F58982F}" sibTransId="{158F8F00-41E5-44FB-A5B8-121CE4E0C3BD}"/>
    <dgm:cxn modelId="{60FC5DBC-98B0-467E-96DF-2920E0F3AE63}" srcId="{6760896F-88A2-48AC-9C0E-0990F5C37E00}" destId="{99A3E567-B7F6-4B9B-9F8F-013E99F2A956}" srcOrd="3" destOrd="0" parTransId="{28EA9172-17C5-4C7C-B3F7-9B650A9F4E5C}" sibTransId="{04143305-CF83-4DDE-ABDD-CF9AC760BE79}"/>
    <dgm:cxn modelId="{B390E1CB-5D71-4804-BC30-F0DCCA61DF55}" type="presOf" srcId="{99A3E567-B7F6-4B9B-9F8F-013E99F2A956}" destId="{963E1DD3-9D7F-4FF9-8B8E-C34CB003B202}" srcOrd="0" destOrd="0" presId="urn:microsoft.com/office/officeart/2018/2/layout/IconCircleList"/>
    <dgm:cxn modelId="{02577CDD-2750-44FC-A318-E53E8522CA78}" type="presOf" srcId="{6760896F-88A2-48AC-9C0E-0990F5C37E00}" destId="{DD89CF18-6094-4281-B4A3-54A590449AB2}" srcOrd="0" destOrd="0" presId="urn:microsoft.com/office/officeart/2018/2/layout/IconCircleList"/>
    <dgm:cxn modelId="{34C231F8-65D2-4AFE-A349-261CA926C293}" type="presParOf" srcId="{DD89CF18-6094-4281-B4A3-54A590449AB2}" destId="{5B29F78E-FAB6-4399-847F-5CE6E8659271}" srcOrd="0" destOrd="0" presId="urn:microsoft.com/office/officeart/2018/2/layout/IconCircleList"/>
    <dgm:cxn modelId="{3C589971-65F9-4A88-BF2A-2617C14C5768}" type="presParOf" srcId="{5B29F78E-FAB6-4399-847F-5CE6E8659271}" destId="{174052A7-E2CA-4983-99FE-ACD3587F7525}" srcOrd="0" destOrd="0" presId="urn:microsoft.com/office/officeart/2018/2/layout/IconCircleList"/>
    <dgm:cxn modelId="{1434A8EB-BCAF-41EB-9401-B9169C50D82D}" type="presParOf" srcId="{174052A7-E2CA-4983-99FE-ACD3587F7525}" destId="{CB36787B-07B6-4FFF-A36E-37B67FE4BCB2}" srcOrd="0" destOrd="0" presId="urn:microsoft.com/office/officeart/2018/2/layout/IconCircleList"/>
    <dgm:cxn modelId="{F08C5051-90C9-4881-B254-381319045F44}" type="presParOf" srcId="{174052A7-E2CA-4983-99FE-ACD3587F7525}" destId="{0745B1BD-FDBA-4939-BD12-0A16AFB100FD}" srcOrd="1" destOrd="0" presId="urn:microsoft.com/office/officeart/2018/2/layout/IconCircleList"/>
    <dgm:cxn modelId="{4CE9F94B-E87C-4D0C-AF21-829BE3467E3F}" type="presParOf" srcId="{174052A7-E2CA-4983-99FE-ACD3587F7525}" destId="{17855211-61D7-440F-A3C6-16C5CF419DE4}" srcOrd="2" destOrd="0" presId="urn:microsoft.com/office/officeart/2018/2/layout/IconCircleList"/>
    <dgm:cxn modelId="{157F79AC-2A88-4F87-9DF1-28C0181BCC08}" type="presParOf" srcId="{174052A7-E2CA-4983-99FE-ACD3587F7525}" destId="{C770E513-4C5D-49BB-8A10-E7A98E485D35}" srcOrd="3" destOrd="0" presId="urn:microsoft.com/office/officeart/2018/2/layout/IconCircleList"/>
    <dgm:cxn modelId="{5BEC8675-81B9-40DE-87BB-F75B77A72018}" type="presParOf" srcId="{5B29F78E-FAB6-4399-847F-5CE6E8659271}" destId="{DEC322E7-AE18-4EA8-AC01-44370E4E5B0A}" srcOrd="1" destOrd="0" presId="urn:microsoft.com/office/officeart/2018/2/layout/IconCircleList"/>
    <dgm:cxn modelId="{AA3E75BE-8455-4477-A414-ECF04575285F}" type="presParOf" srcId="{5B29F78E-FAB6-4399-847F-5CE6E8659271}" destId="{0E2794C8-733C-4DC0-8AC4-07491D69BF40}" srcOrd="2" destOrd="0" presId="urn:microsoft.com/office/officeart/2018/2/layout/IconCircleList"/>
    <dgm:cxn modelId="{63E4B6CE-7352-4EC0-A846-5BDBF7B66B83}" type="presParOf" srcId="{0E2794C8-733C-4DC0-8AC4-07491D69BF40}" destId="{E572150E-C7C8-4838-9313-54D297888650}" srcOrd="0" destOrd="0" presId="urn:microsoft.com/office/officeart/2018/2/layout/IconCircleList"/>
    <dgm:cxn modelId="{7014C451-F9EC-48A3-BCFA-6A4039957594}" type="presParOf" srcId="{0E2794C8-733C-4DC0-8AC4-07491D69BF40}" destId="{5FD92E82-9780-48DF-A3CF-7C6CD1BF6A81}" srcOrd="1" destOrd="0" presId="urn:microsoft.com/office/officeart/2018/2/layout/IconCircleList"/>
    <dgm:cxn modelId="{A2632112-3800-49F9-8AD4-B3A2D23D1C70}" type="presParOf" srcId="{0E2794C8-733C-4DC0-8AC4-07491D69BF40}" destId="{CA178587-E313-4E35-8D42-89C41CDEEA16}" srcOrd="2" destOrd="0" presId="urn:microsoft.com/office/officeart/2018/2/layout/IconCircleList"/>
    <dgm:cxn modelId="{08C996DE-B92E-4DDD-A049-96BE84DE7266}" type="presParOf" srcId="{0E2794C8-733C-4DC0-8AC4-07491D69BF40}" destId="{83053FA0-21FD-484A-BE2B-76E36288056D}" srcOrd="3" destOrd="0" presId="urn:microsoft.com/office/officeart/2018/2/layout/IconCircleList"/>
    <dgm:cxn modelId="{151F21AC-0E07-4977-91F2-07BF85ACDBBE}" type="presParOf" srcId="{5B29F78E-FAB6-4399-847F-5CE6E8659271}" destId="{41BE9D5C-649B-4632-A11C-9F8C348AC9AF}" srcOrd="3" destOrd="0" presId="urn:microsoft.com/office/officeart/2018/2/layout/IconCircleList"/>
    <dgm:cxn modelId="{745CB153-5E61-442C-B979-6A67750000B1}" type="presParOf" srcId="{5B29F78E-FAB6-4399-847F-5CE6E8659271}" destId="{CDE5C98C-17B7-4881-81B5-1A48A1B6B79B}" srcOrd="4" destOrd="0" presId="urn:microsoft.com/office/officeart/2018/2/layout/IconCircleList"/>
    <dgm:cxn modelId="{757A85B3-7B8E-4D90-B8D5-F39E34E9563C}" type="presParOf" srcId="{CDE5C98C-17B7-4881-81B5-1A48A1B6B79B}" destId="{8897C85C-0BA1-404F-B58E-39DFBC2CC69E}" srcOrd="0" destOrd="0" presId="urn:microsoft.com/office/officeart/2018/2/layout/IconCircleList"/>
    <dgm:cxn modelId="{903652EE-8674-4C56-888C-E78063C5900E}" type="presParOf" srcId="{CDE5C98C-17B7-4881-81B5-1A48A1B6B79B}" destId="{F0F61AE9-C8A5-499E-B637-E8F9A500D91B}" srcOrd="1" destOrd="0" presId="urn:microsoft.com/office/officeart/2018/2/layout/IconCircleList"/>
    <dgm:cxn modelId="{4D9B5D79-DE09-4A8C-8E8A-4958D0679FA4}" type="presParOf" srcId="{CDE5C98C-17B7-4881-81B5-1A48A1B6B79B}" destId="{2E7A254F-1EA5-4D3C-82D5-0EC678FF6A81}" srcOrd="2" destOrd="0" presId="urn:microsoft.com/office/officeart/2018/2/layout/IconCircleList"/>
    <dgm:cxn modelId="{83888845-F7EF-47ED-B1A6-E5F7D2C8B44C}" type="presParOf" srcId="{CDE5C98C-17B7-4881-81B5-1A48A1B6B79B}" destId="{55F9AE91-035D-454E-9755-A65E221F69A2}" srcOrd="3" destOrd="0" presId="urn:microsoft.com/office/officeart/2018/2/layout/IconCircleList"/>
    <dgm:cxn modelId="{ECF42B8B-AA33-4365-A071-279A45191996}" type="presParOf" srcId="{5B29F78E-FAB6-4399-847F-5CE6E8659271}" destId="{E0F32297-E6AB-4E10-9EE6-6F31F09DB9B8}" srcOrd="5" destOrd="0" presId="urn:microsoft.com/office/officeart/2018/2/layout/IconCircleList"/>
    <dgm:cxn modelId="{F2299433-27D2-437D-9499-82CA436359F5}" type="presParOf" srcId="{5B29F78E-FAB6-4399-847F-5CE6E8659271}" destId="{3EAF25F6-74B8-476B-88AD-99976133643F}" srcOrd="6" destOrd="0" presId="urn:microsoft.com/office/officeart/2018/2/layout/IconCircleList"/>
    <dgm:cxn modelId="{0414D8F2-F46F-4EC3-B902-D8ED32541D3C}" type="presParOf" srcId="{3EAF25F6-74B8-476B-88AD-99976133643F}" destId="{60DDC37A-F75A-4593-A10B-7F5E9A276747}" srcOrd="0" destOrd="0" presId="urn:microsoft.com/office/officeart/2018/2/layout/IconCircleList"/>
    <dgm:cxn modelId="{140529AE-F089-4727-B0BF-784CF0EF6E68}" type="presParOf" srcId="{3EAF25F6-74B8-476B-88AD-99976133643F}" destId="{F5FB6AFE-4F13-4A80-8628-49869058EEC6}" srcOrd="1" destOrd="0" presId="urn:microsoft.com/office/officeart/2018/2/layout/IconCircleList"/>
    <dgm:cxn modelId="{E0B15683-0929-446A-B599-06ED9CEC499F}" type="presParOf" srcId="{3EAF25F6-74B8-476B-88AD-99976133643F}" destId="{E39916E6-B200-4D58-B4B4-8C3F528A702B}" srcOrd="2" destOrd="0" presId="urn:microsoft.com/office/officeart/2018/2/layout/IconCircleList"/>
    <dgm:cxn modelId="{9C371BB4-9757-4C3B-A796-25663D676B16}" type="presParOf" srcId="{3EAF25F6-74B8-476B-88AD-99976133643F}" destId="{963E1DD3-9D7F-4FF9-8B8E-C34CB003B202}"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760896F-88A2-48AC-9C0E-0990F5C37E00}"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82D8522E-25D4-4A03-BBA5-829191415A72}">
      <dgm:prSet/>
      <dgm:spPr/>
      <dgm:t>
        <a:bodyPr/>
        <a:lstStyle/>
        <a:p>
          <a:pPr>
            <a:lnSpc>
              <a:spcPct val="100000"/>
            </a:lnSpc>
          </a:pPr>
          <a:r>
            <a:rPr lang="en-US" b="1"/>
            <a:t>Member Name:</a:t>
          </a:r>
          <a:r>
            <a:rPr lang="en-US"/>
            <a:t> Shreeya Desai</a:t>
          </a:r>
          <a:endParaRPr lang="en-US">
            <a:latin typeface="Bembo"/>
          </a:endParaRPr>
        </a:p>
      </dgm:t>
    </dgm:pt>
    <dgm:pt modelId="{FE57B9BA-3EF3-451D-8FAE-AE48F1C24B00}" type="parTrans" cxnId="{17FD0D7F-3E69-457D-8B74-96CC2480DA21}">
      <dgm:prSet/>
      <dgm:spPr/>
      <dgm:t>
        <a:bodyPr/>
        <a:lstStyle/>
        <a:p>
          <a:endParaRPr lang="en-US"/>
        </a:p>
      </dgm:t>
    </dgm:pt>
    <dgm:pt modelId="{28994617-A36D-404A-B756-16DDA3BD4308}" type="sibTrans" cxnId="{17FD0D7F-3E69-457D-8B74-96CC2480DA21}">
      <dgm:prSet/>
      <dgm:spPr/>
      <dgm:t>
        <a:bodyPr/>
        <a:lstStyle/>
        <a:p>
          <a:pPr>
            <a:lnSpc>
              <a:spcPct val="100000"/>
            </a:lnSpc>
          </a:pPr>
          <a:endParaRPr lang="en-US"/>
        </a:p>
      </dgm:t>
    </dgm:pt>
    <dgm:pt modelId="{A615B3BD-4AAB-4A14-B3CB-0CA56F74D73F}">
      <dgm:prSet/>
      <dgm:spPr/>
      <dgm:t>
        <a:bodyPr/>
        <a:lstStyle/>
        <a:p>
          <a:pPr>
            <a:lnSpc>
              <a:spcPct val="100000"/>
            </a:lnSpc>
          </a:pPr>
          <a:r>
            <a:rPr lang="en-US" b="1"/>
            <a:t>Year:</a:t>
          </a:r>
          <a:r>
            <a:rPr lang="en-US"/>
            <a:t> 2005</a:t>
          </a:r>
        </a:p>
      </dgm:t>
    </dgm:pt>
    <dgm:pt modelId="{AA66AD8E-C77A-49AC-B77C-4B736F58982F}" type="parTrans" cxnId="{83A2EAAF-7F6E-47E7-B282-BCAA8A6D145E}">
      <dgm:prSet/>
      <dgm:spPr/>
      <dgm:t>
        <a:bodyPr/>
        <a:lstStyle/>
        <a:p>
          <a:endParaRPr lang="en-US"/>
        </a:p>
      </dgm:t>
    </dgm:pt>
    <dgm:pt modelId="{158F8F00-41E5-44FB-A5B8-121CE4E0C3BD}" type="sibTrans" cxnId="{83A2EAAF-7F6E-47E7-B282-BCAA8A6D145E}">
      <dgm:prSet/>
      <dgm:spPr/>
      <dgm:t>
        <a:bodyPr/>
        <a:lstStyle/>
        <a:p>
          <a:pPr>
            <a:lnSpc>
              <a:spcPct val="100000"/>
            </a:lnSpc>
          </a:pPr>
          <a:endParaRPr lang="en-US"/>
        </a:p>
      </dgm:t>
    </dgm:pt>
    <dgm:pt modelId="{33859A1E-D8CA-4EBF-8AAA-56BF9B809ED0}">
      <dgm:prSet/>
      <dgm:spPr/>
      <dgm:t>
        <a:bodyPr/>
        <a:lstStyle/>
        <a:p>
          <a:pPr>
            <a:lnSpc>
              <a:spcPct val="100000"/>
            </a:lnSpc>
          </a:pPr>
          <a:r>
            <a:rPr lang="en-US" b="1"/>
            <a:t>Model used:</a:t>
          </a:r>
          <a:r>
            <a:rPr lang="en-US"/>
            <a:t> Random Forest</a:t>
          </a:r>
        </a:p>
      </dgm:t>
    </dgm:pt>
    <dgm:pt modelId="{8DAF63E1-5C9E-4AFC-8C7E-FCEDD35E3732}" type="parTrans" cxnId="{14FFBD63-0213-4F3E-AA3C-90DFDA0C51DF}">
      <dgm:prSet/>
      <dgm:spPr/>
      <dgm:t>
        <a:bodyPr/>
        <a:lstStyle/>
        <a:p>
          <a:endParaRPr lang="en-US"/>
        </a:p>
      </dgm:t>
    </dgm:pt>
    <dgm:pt modelId="{D8CA5D0F-B18D-4791-BA24-C8B6C329E2DB}" type="sibTrans" cxnId="{14FFBD63-0213-4F3E-AA3C-90DFDA0C51DF}">
      <dgm:prSet/>
      <dgm:spPr/>
      <dgm:t>
        <a:bodyPr/>
        <a:lstStyle/>
        <a:p>
          <a:pPr>
            <a:lnSpc>
              <a:spcPct val="100000"/>
            </a:lnSpc>
          </a:pPr>
          <a:endParaRPr lang="en-US"/>
        </a:p>
      </dgm:t>
    </dgm:pt>
    <dgm:pt modelId="{99A3E567-B7F6-4B9B-9F8F-013E99F2A956}">
      <dgm:prSet/>
      <dgm:spPr/>
      <dgm:t>
        <a:bodyPr/>
        <a:lstStyle/>
        <a:p>
          <a:pPr>
            <a:lnSpc>
              <a:spcPct val="100000"/>
            </a:lnSpc>
          </a:pPr>
          <a:r>
            <a:rPr lang="en-US" b="1"/>
            <a:t>Tools used:</a:t>
          </a:r>
          <a:r>
            <a:rPr lang="en-US"/>
            <a:t> RapidMiner, Python</a:t>
          </a:r>
        </a:p>
      </dgm:t>
    </dgm:pt>
    <dgm:pt modelId="{28EA9172-17C5-4C7C-B3F7-9B650A9F4E5C}" type="parTrans" cxnId="{60FC5DBC-98B0-467E-96DF-2920E0F3AE63}">
      <dgm:prSet/>
      <dgm:spPr/>
      <dgm:t>
        <a:bodyPr/>
        <a:lstStyle/>
        <a:p>
          <a:endParaRPr lang="en-US"/>
        </a:p>
      </dgm:t>
    </dgm:pt>
    <dgm:pt modelId="{04143305-CF83-4DDE-ABDD-CF9AC760BE79}" type="sibTrans" cxnId="{60FC5DBC-98B0-467E-96DF-2920E0F3AE63}">
      <dgm:prSet/>
      <dgm:spPr/>
      <dgm:t>
        <a:bodyPr/>
        <a:lstStyle/>
        <a:p>
          <a:endParaRPr lang="en-US"/>
        </a:p>
      </dgm:t>
    </dgm:pt>
    <dgm:pt modelId="{DD89CF18-6094-4281-B4A3-54A590449AB2}" type="pres">
      <dgm:prSet presAssocID="{6760896F-88A2-48AC-9C0E-0990F5C37E00}" presName="root" presStyleCnt="0">
        <dgm:presLayoutVars>
          <dgm:dir/>
          <dgm:resizeHandles val="exact"/>
        </dgm:presLayoutVars>
      </dgm:prSet>
      <dgm:spPr/>
    </dgm:pt>
    <dgm:pt modelId="{5B29F78E-FAB6-4399-847F-5CE6E8659271}" type="pres">
      <dgm:prSet presAssocID="{6760896F-88A2-48AC-9C0E-0990F5C37E00}" presName="container" presStyleCnt="0">
        <dgm:presLayoutVars>
          <dgm:dir/>
          <dgm:resizeHandles val="exact"/>
        </dgm:presLayoutVars>
      </dgm:prSet>
      <dgm:spPr/>
    </dgm:pt>
    <dgm:pt modelId="{174052A7-E2CA-4983-99FE-ACD3587F7525}" type="pres">
      <dgm:prSet presAssocID="{82D8522E-25D4-4A03-BBA5-829191415A72}" presName="compNode" presStyleCnt="0"/>
      <dgm:spPr/>
    </dgm:pt>
    <dgm:pt modelId="{CB36787B-07B6-4FFF-A36E-37B67FE4BCB2}" type="pres">
      <dgm:prSet presAssocID="{82D8522E-25D4-4A03-BBA5-829191415A72}" presName="iconBgRect" presStyleLbl="bgShp" presStyleIdx="0" presStyleCnt="4"/>
      <dgm:spPr/>
    </dgm:pt>
    <dgm:pt modelId="{0745B1BD-FDBA-4939-BD12-0A16AFB100FD}" type="pres">
      <dgm:prSet presAssocID="{82D8522E-25D4-4A03-BBA5-829191415A7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ubtitles"/>
        </a:ext>
      </dgm:extLst>
    </dgm:pt>
    <dgm:pt modelId="{17855211-61D7-440F-A3C6-16C5CF419DE4}" type="pres">
      <dgm:prSet presAssocID="{82D8522E-25D4-4A03-BBA5-829191415A72}" presName="spaceRect" presStyleCnt="0"/>
      <dgm:spPr/>
    </dgm:pt>
    <dgm:pt modelId="{C770E513-4C5D-49BB-8A10-E7A98E485D35}" type="pres">
      <dgm:prSet presAssocID="{82D8522E-25D4-4A03-BBA5-829191415A72}" presName="textRect" presStyleLbl="revTx" presStyleIdx="0" presStyleCnt="4">
        <dgm:presLayoutVars>
          <dgm:chMax val="1"/>
          <dgm:chPref val="1"/>
        </dgm:presLayoutVars>
      </dgm:prSet>
      <dgm:spPr/>
    </dgm:pt>
    <dgm:pt modelId="{DEC322E7-AE18-4EA8-AC01-44370E4E5B0A}" type="pres">
      <dgm:prSet presAssocID="{28994617-A36D-404A-B756-16DDA3BD4308}" presName="sibTrans" presStyleLbl="sibTrans2D1" presStyleIdx="0" presStyleCnt="0"/>
      <dgm:spPr/>
    </dgm:pt>
    <dgm:pt modelId="{0E2794C8-733C-4DC0-8AC4-07491D69BF40}" type="pres">
      <dgm:prSet presAssocID="{A615B3BD-4AAB-4A14-B3CB-0CA56F74D73F}" presName="compNode" presStyleCnt="0"/>
      <dgm:spPr/>
    </dgm:pt>
    <dgm:pt modelId="{E572150E-C7C8-4838-9313-54D297888650}" type="pres">
      <dgm:prSet presAssocID="{A615B3BD-4AAB-4A14-B3CB-0CA56F74D73F}" presName="iconBgRect" presStyleLbl="bgShp" presStyleIdx="1" presStyleCnt="4"/>
      <dgm:spPr/>
    </dgm:pt>
    <dgm:pt modelId="{5FD92E82-9780-48DF-A3CF-7C6CD1BF6A81}" type="pres">
      <dgm:prSet presAssocID="{A615B3BD-4AAB-4A14-B3CB-0CA56F74D73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ploma"/>
        </a:ext>
      </dgm:extLst>
    </dgm:pt>
    <dgm:pt modelId="{CA178587-E313-4E35-8D42-89C41CDEEA16}" type="pres">
      <dgm:prSet presAssocID="{A615B3BD-4AAB-4A14-B3CB-0CA56F74D73F}" presName="spaceRect" presStyleCnt="0"/>
      <dgm:spPr/>
    </dgm:pt>
    <dgm:pt modelId="{83053FA0-21FD-484A-BE2B-76E36288056D}" type="pres">
      <dgm:prSet presAssocID="{A615B3BD-4AAB-4A14-B3CB-0CA56F74D73F}" presName="textRect" presStyleLbl="revTx" presStyleIdx="1" presStyleCnt="4">
        <dgm:presLayoutVars>
          <dgm:chMax val="1"/>
          <dgm:chPref val="1"/>
        </dgm:presLayoutVars>
      </dgm:prSet>
      <dgm:spPr/>
    </dgm:pt>
    <dgm:pt modelId="{41BE9D5C-649B-4632-A11C-9F8C348AC9AF}" type="pres">
      <dgm:prSet presAssocID="{158F8F00-41E5-44FB-A5B8-121CE4E0C3BD}" presName="sibTrans" presStyleLbl="sibTrans2D1" presStyleIdx="0" presStyleCnt="0"/>
      <dgm:spPr/>
    </dgm:pt>
    <dgm:pt modelId="{CDE5C98C-17B7-4881-81B5-1A48A1B6B79B}" type="pres">
      <dgm:prSet presAssocID="{33859A1E-D8CA-4EBF-8AAA-56BF9B809ED0}" presName="compNode" presStyleCnt="0"/>
      <dgm:spPr/>
    </dgm:pt>
    <dgm:pt modelId="{8897C85C-0BA1-404F-B58E-39DFBC2CC69E}" type="pres">
      <dgm:prSet presAssocID="{33859A1E-D8CA-4EBF-8AAA-56BF9B809ED0}" presName="iconBgRect" presStyleLbl="bgShp" presStyleIdx="2" presStyleCnt="4"/>
      <dgm:spPr/>
    </dgm:pt>
    <dgm:pt modelId="{F0F61AE9-C8A5-499E-B637-E8F9A500D91B}" type="pres">
      <dgm:prSet presAssocID="{33859A1E-D8CA-4EBF-8AAA-56BF9B809ED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r tree"/>
        </a:ext>
      </dgm:extLst>
    </dgm:pt>
    <dgm:pt modelId="{2E7A254F-1EA5-4D3C-82D5-0EC678FF6A81}" type="pres">
      <dgm:prSet presAssocID="{33859A1E-D8CA-4EBF-8AAA-56BF9B809ED0}" presName="spaceRect" presStyleCnt="0"/>
      <dgm:spPr/>
    </dgm:pt>
    <dgm:pt modelId="{55F9AE91-035D-454E-9755-A65E221F69A2}" type="pres">
      <dgm:prSet presAssocID="{33859A1E-D8CA-4EBF-8AAA-56BF9B809ED0}" presName="textRect" presStyleLbl="revTx" presStyleIdx="2" presStyleCnt="4">
        <dgm:presLayoutVars>
          <dgm:chMax val="1"/>
          <dgm:chPref val="1"/>
        </dgm:presLayoutVars>
      </dgm:prSet>
      <dgm:spPr/>
    </dgm:pt>
    <dgm:pt modelId="{E0F32297-E6AB-4E10-9EE6-6F31F09DB9B8}" type="pres">
      <dgm:prSet presAssocID="{D8CA5D0F-B18D-4791-BA24-C8B6C329E2DB}" presName="sibTrans" presStyleLbl="sibTrans2D1" presStyleIdx="0" presStyleCnt="0"/>
      <dgm:spPr/>
    </dgm:pt>
    <dgm:pt modelId="{3EAF25F6-74B8-476B-88AD-99976133643F}" type="pres">
      <dgm:prSet presAssocID="{99A3E567-B7F6-4B9B-9F8F-013E99F2A956}" presName="compNode" presStyleCnt="0"/>
      <dgm:spPr/>
    </dgm:pt>
    <dgm:pt modelId="{60DDC37A-F75A-4593-A10B-7F5E9A276747}" type="pres">
      <dgm:prSet presAssocID="{99A3E567-B7F6-4B9B-9F8F-013E99F2A956}" presName="iconBgRect" presStyleLbl="bgShp" presStyleIdx="3" presStyleCnt="4"/>
      <dgm:spPr/>
    </dgm:pt>
    <dgm:pt modelId="{F5FB6AFE-4F13-4A80-8628-49869058EEC6}" type="pres">
      <dgm:prSet presAssocID="{99A3E567-B7F6-4B9B-9F8F-013E99F2A95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E39916E6-B200-4D58-B4B4-8C3F528A702B}" type="pres">
      <dgm:prSet presAssocID="{99A3E567-B7F6-4B9B-9F8F-013E99F2A956}" presName="spaceRect" presStyleCnt="0"/>
      <dgm:spPr/>
    </dgm:pt>
    <dgm:pt modelId="{963E1DD3-9D7F-4FF9-8B8E-C34CB003B202}" type="pres">
      <dgm:prSet presAssocID="{99A3E567-B7F6-4B9B-9F8F-013E99F2A956}" presName="textRect" presStyleLbl="revTx" presStyleIdx="3" presStyleCnt="4">
        <dgm:presLayoutVars>
          <dgm:chMax val="1"/>
          <dgm:chPref val="1"/>
        </dgm:presLayoutVars>
      </dgm:prSet>
      <dgm:spPr/>
    </dgm:pt>
  </dgm:ptLst>
  <dgm:cxnLst>
    <dgm:cxn modelId="{B3B8C806-D170-4233-A0CB-52F87D679BA4}" type="presOf" srcId="{A615B3BD-4AAB-4A14-B3CB-0CA56F74D73F}" destId="{83053FA0-21FD-484A-BE2B-76E36288056D}" srcOrd="0" destOrd="0" presId="urn:microsoft.com/office/officeart/2018/2/layout/IconCircleList"/>
    <dgm:cxn modelId="{0146935C-A1EE-4FDB-847B-5E1DECF7C5B1}" type="presOf" srcId="{158F8F00-41E5-44FB-A5B8-121CE4E0C3BD}" destId="{41BE9D5C-649B-4632-A11C-9F8C348AC9AF}" srcOrd="0" destOrd="0" presId="urn:microsoft.com/office/officeart/2018/2/layout/IconCircleList"/>
    <dgm:cxn modelId="{14FFBD63-0213-4F3E-AA3C-90DFDA0C51DF}" srcId="{6760896F-88A2-48AC-9C0E-0990F5C37E00}" destId="{33859A1E-D8CA-4EBF-8AAA-56BF9B809ED0}" srcOrd="2" destOrd="0" parTransId="{8DAF63E1-5C9E-4AFC-8C7E-FCEDD35E3732}" sibTransId="{D8CA5D0F-B18D-4791-BA24-C8B6C329E2DB}"/>
    <dgm:cxn modelId="{E7566A46-9B3A-4190-9453-1A41202C9E1F}" type="presOf" srcId="{82D8522E-25D4-4A03-BBA5-829191415A72}" destId="{C770E513-4C5D-49BB-8A10-E7A98E485D35}" srcOrd="0" destOrd="0" presId="urn:microsoft.com/office/officeart/2018/2/layout/IconCircleList"/>
    <dgm:cxn modelId="{549A5154-BA2A-4CEC-BF2B-EE9C35E5E655}" type="presOf" srcId="{D8CA5D0F-B18D-4791-BA24-C8B6C329E2DB}" destId="{E0F32297-E6AB-4E10-9EE6-6F31F09DB9B8}" srcOrd="0" destOrd="0" presId="urn:microsoft.com/office/officeart/2018/2/layout/IconCircleList"/>
    <dgm:cxn modelId="{17FD0D7F-3E69-457D-8B74-96CC2480DA21}" srcId="{6760896F-88A2-48AC-9C0E-0990F5C37E00}" destId="{82D8522E-25D4-4A03-BBA5-829191415A72}" srcOrd="0" destOrd="0" parTransId="{FE57B9BA-3EF3-451D-8FAE-AE48F1C24B00}" sibTransId="{28994617-A36D-404A-B756-16DDA3BD4308}"/>
    <dgm:cxn modelId="{83A2EAAF-7F6E-47E7-B282-BCAA8A6D145E}" srcId="{6760896F-88A2-48AC-9C0E-0990F5C37E00}" destId="{A615B3BD-4AAB-4A14-B3CB-0CA56F74D73F}" srcOrd="1" destOrd="0" parTransId="{AA66AD8E-C77A-49AC-B77C-4B736F58982F}" sibTransId="{158F8F00-41E5-44FB-A5B8-121CE4E0C3BD}"/>
    <dgm:cxn modelId="{60FC5DBC-98B0-467E-96DF-2920E0F3AE63}" srcId="{6760896F-88A2-48AC-9C0E-0990F5C37E00}" destId="{99A3E567-B7F6-4B9B-9F8F-013E99F2A956}" srcOrd="3" destOrd="0" parTransId="{28EA9172-17C5-4C7C-B3F7-9B650A9F4E5C}" sibTransId="{04143305-CF83-4DDE-ABDD-CF9AC760BE79}"/>
    <dgm:cxn modelId="{E05385C8-1EF2-442F-94C9-D1E28F96D6E2}" type="presOf" srcId="{28994617-A36D-404A-B756-16DDA3BD4308}" destId="{DEC322E7-AE18-4EA8-AC01-44370E4E5B0A}" srcOrd="0" destOrd="0" presId="urn:microsoft.com/office/officeart/2018/2/layout/IconCircleList"/>
    <dgm:cxn modelId="{888562CE-1084-473C-A3DD-1C625263F53B}" type="presOf" srcId="{33859A1E-D8CA-4EBF-8AAA-56BF9B809ED0}" destId="{55F9AE91-035D-454E-9755-A65E221F69A2}" srcOrd="0" destOrd="0" presId="urn:microsoft.com/office/officeart/2018/2/layout/IconCircleList"/>
    <dgm:cxn modelId="{02577CDD-2750-44FC-A318-E53E8522CA78}" type="presOf" srcId="{6760896F-88A2-48AC-9C0E-0990F5C37E00}" destId="{DD89CF18-6094-4281-B4A3-54A590449AB2}" srcOrd="0" destOrd="0" presId="urn:microsoft.com/office/officeart/2018/2/layout/IconCircleList"/>
    <dgm:cxn modelId="{BD523FE8-9A6C-4D99-AA52-EB0F52F68FB0}" type="presOf" srcId="{99A3E567-B7F6-4B9B-9F8F-013E99F2A956}" destId="{963E1DD3-9D7F-4FF9-8B8E-C34CB003B202}" srcOrd="0" destOrd="0" presId="urn:microsoft.com/office/officeart/2018/2/layout/IconCircleList"/>
    <dgm:cxn modelId="{2A385B32-9269-4DA9-87F9-58FABF52C413}" type="presParOf" srcId="{DD89CF18-6094-4281-B4A3-54A590449AB2}" destId="{5B29F78E-FAB6-4399-847F-5CE6E8659271}" srcOrd="0" destOrd="0" presId="urn:microsoft.com/office/officeart/2018/2/layout/IconCircleList"/>
    <dgm:cxn modelId="{29D24C07-1FF4-45B3-98E9-6E77D5551022}" type="presParOf" srcId="{5B29F78E-FAB6-4399-847F-5CE6E8659271}" destId="{174052A7-E2CA-4983-99FE-ACD3587F7525}" srcOrd="0" destOrd="0" presId="urn:microsoft.com/office/officeart/2018/2/layout/IconCircleList"/>
    <dgm:cxn modelId="{D9AD854D-34D6-4664-A61E-6B182A4B0F9D}" type="presParOf" srcId="{174052A7-E2CA-4983-99FE-ACD3587F7525}" destId="{CB36787B-07B6-4FFF-A36E-37B67FE4BCB2}" srcOrd="0" destOrd="0" presId="urn:microsoft.com/office/officeart/2018/2/layout/IconCircleList"/>
    <dgm:cxn modelId="{51A83D16-DE33-433E-B621-322AEF90333C}" type="presParOf" srcId="{174052A7-E2CA-4983-99FE-ACD3587F7525}" destId="{0745B1BD-FDBA-4939-BD12-0A16AFB100FD}" srcOrd="1" destOrd="0" presId="urn:microsoft.com/office/officeart/2018/2/layout/IconCircleList"/>
    <dgm:cxn modelId="{84D87D6E-A505-46DE-8809-EF4515B9E96C}" type="presParOf" srcId="{174052A7-E2CA-4983-99FE-ACD3587F7525}" destId="{17855211-61D7-440F-A3C6-16C5CF419DE4}" srcOrd="2" destOrd="0" presId="urn:microsoft.com/office/officeart/2018/2/layout/IconCircleList"/>
    <dgm:cxn modelId="{03D070E4-65AE-4C3A-9DB3-A4816AF3708C}" type="presParOf" srcId="{174052A7-E2CA-4983-99FE-ACD3587F7525}" destId="{C770E513-4C5D-49BB-8A10-E7A98E485D35}" srcOrd="3" destOrd="0" presId="urn:microsoft.com/office/officeart/2018/2/layout/IconCircleList"/>
    <dgm:cxn modelId="{097394AF-ED93-479B-A05D-D736FEB2D697}" type="presParOf" srcId="{5B29F78E-FAB6-4399-847F-5CE6E8659271}" destId="{DEC322E7-AE18-4EA8-AC01-44370E4E5B0A}" srcOrd="1" destOrd="0" presId="urn:microsoft.com/office/officeart/2018/2/layout/IconCircleList"/>
    <dgm:cxn modelId="{462D6401-8FC8-4DB7-8C14-5BC62E2C5797}" type="presParOf" srcId="{5B29F78E-FAB6-4399-847F-5CE6E8659271}" destId="{0E2794C8-733C-4DC0-8AC4-07491D69BF40}" srcOrd="2" destOrd="0" presId="urn:microsoft.com/office/officeart/2018/2/layout/IconCircleList"/>
    <dgm:cxn modelId="{86842912-3F57-42C3-8E3A-6E9D0163F090}" type="presParOf" srcId="{0E2794C8-733C-4DC0-8AC4-07491D69BF40}" destId="{E572150E-C7C8-4838-9313-54D297888650}" srcOrd="0" destOrd="0" presId="urn:microsoft.com/office/officeart/2018/2/layout/IconCircleList"/>
    <dgm:cxn modelId="{8AFF4DB5-1407-485C-A8E6-498740F2A34E}" type="presParOf" srcId="{0E2794C8-733C-4DC0-8AC4-07491D69BF40}" destId="{5FD92E82-9780-48DF-A3CF-7C6CD1BF6A81}" srcOrd="1" destOrd="0" presId="urn:microsoft.com/office/officeart/2018/2/layout/IconCircleList"/>
    <dgm:cxn modelId="{EFC1B84A-8304-44D7-806B-0116A4347CDF}" type="presParOf" srcId="{0E2794C8-733C-4DC0-8AC4-07491D69BF40}" destId="{CA178587-E313-4E35-8D42-89C41CDEEA16}" srcOrd="2" destOrd="0" presId="urn:microsoft.com/office/officeart/2018/2/layout/IconCircleList"/>
    <dgm:cxn modelId="{DAB58C54-1082-490E-B061-F4C99EFA06D1}" type="presParOf" srcId="{0E2794C8-733C-4DC0-8AC4-07491D69BF40}" destId="{83053FA0-21FD-484A-BE2B-76E36288056D}" srcOrd="3" destOrd="0" presId="urn:microsoft.com/office/officeart/2018/2/layout/IconCircleList"/>
    <dgm:cxn modelId="{2010623B-F57C-46CA-AACE-8AFC034A6BEC}" type="presParOf" srcId="{5B29F78E-FAB6-4399-847F-5CE6E8659271}" destId="{41BE9D5C-649B-4632-A11C-9F8C348AC9AF}" srcOrd="3" destOrd="0" presId="urn:microsoft.com/office/officeart/2018/2/layout/IconCircleList"/>
    <dgm:cxn modelId="{573F4E8B-FA38-4631-9CD3-0E43272DB73C}" type="presParOf" srcId="{5B29F78E-FAB6-4399-847F-5CE6E8659271}" destId="{CDE5C98C-17B7-4881-81B5-1A48A1B6B79B}" srcOrd="4" destOrd="0" presId="urn:microsoft.com/office/officeart/2018/2/layout/IconCircleList"/>
    <dgm:cxn modelId="{37D982EF-E2D3-474B-830E-6843A9BC1720}" type="presParOf" srcId="{CDE5C98C-17B7-4881-81B5-1A48A1B6B79B}" destId="{8897C85C-0BA1-404F-B58E-39DFBC2CC69E}" srcOrd="0" destOrd="0" presId="urn:microsoft.com/office/officeart/2018/2/layout/IconCircleList"/>
    <dgm:cxn modelId="{1B0B100F-D9F9-450A-93F4-0D9765421ABC}" type="presParOf" srcId="{CDE5C98C-17B7-4881-81B5-1A48A1B6B79B}" destId="{F0F61AE9-C8A5-499E-B637-E8F9A500D91B}" srcOrd="1" destOrd="0" presId="urn:microsoft.com/office/officeart/2018/2/layout/IconCircleList"/>
    <dgm:cxn modelId="{EA474DE5-626D-4F33-9D18-767EF337CFF0}" type="presParOf" srcId="{CDE5C98C-17B7-4881-81B5-1A48A1B6B79B}" destId="{2E7A254F-1EA5-4D3C-82D5-0EC678FF6A81}" srcOrd="2" destOrd="0" presId="urn:microsoft.com/office/officeart/2018/2/layout/IconCircleList"/>
    <dgm:cxn modelId="{DD30268D-3188-4BB6-AE1A-A720BAB93EF4}" type="presParOf" srcId="{CDE5C98C-17B7-4881-81B5-1A48A1B6B79B}" destId="{55F9AE91-035D-454E-9755-A65E221F69A2}" srcOrd="3" destOrd="0" presId="urn:microsoft.com/office/officeart/2018/2/layout/IconCircleList"/>
    <dgm:cxn modelId="{44D87475-0EA6-4FDF-AA31-B16720400796}" type="presParOf" srcId="{5B29F78E-FAB6-4399-847F-5CE6E8659271}" destId="{E0F32297-E6AB-4E10-9EE6-6F31F09DB9B8}" srcOrd="5" destOrd="0" presId="urn:microsoft.com/office/officeart/2018/2/layout/IconCircleList"/>
    <dgm:cxn modelId="{5A151C69-140A-40B0-A457-8D72EDE77162}" type="presParOf" srcId="{5B29F78E-FAB6-4399-847F-5CE6E8659271}" destId="{3EAF25F6-74B8-476B-88AD-99976133643F}" srcOrd="6" destOrd="0" presId="urn:microsoft.com/office/officeart/2018/2/layout/IconCircleList"/>
    <dgm:cxn modelId="{74D7E268-3B52-48CF-ABA0-1AD8722DC8D6}" type="presParOf" srcId="{3EAF25F6-74B8-476B-88AD-99976133643F}" destId="{60DDC37A-F75A-4593-A10B-7F5E9A276747}" srcOrd="0" destOrd="0" presId="urn:microsoft.com/office/officeart/2018/2/layout/IconCircleList"/>
    <dgm:cxn modelId="{02D389FB-8144-4C94-AC9E-4BDB55DC7363}" type="presParOf" srcId="{3EAF25F6-74B8-476B-88AD-99976133643F}" destId="{F5FB6AFE-4F13-4A80-8628-49869058EEC6}" srcOrd="1" destOrd="0" presId="urn:microsoft.com/office/officeart/2018/2/layout/IconCircleList"/>
    <dgm:cxn modelId="{3A12ECE8-73B1-44D8-81CC-79ED1B0FE588}" type="presParOf" srcId="{3EAF25F6-74B8-476B-88AD-99976133643F}" destId="{E39916E6-B200-4D58-B4B4-8C3F528A702B}" srcOrd="2" destOrd="0" presId="urn:microsoft.com/office/officeart/2018/2/layout/IconCircleList"/>
    <dgm:cxn modelId="{6236EC9F-1164-4A2A-92DB-4A97CCAA7331}" type="presParOf" srcId="{3EAF25F6-74B8-476B-88AD-99976133643F}" destId="{963E1DD3-9D7F-4FF9-8B8E-C34CB003B202}"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760896F-88A2-48AC-9C0E-0990F5C37E00}"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82D8522E-25D4-4A03-BBA5-829191415A72}">
      <dgm:prSet/>
      <dgm:spPr/>
      <dgm:t>
        <a:bodyPr/>
        <a:lstStyle/>
        <a:p>
          <a:pPr rtl="0">
            <a:lnSpc>
              <a:spcPct val="100000"/>
            </a:lnSpc>
          </a:pPr>
          <a:r>
            <a:rPr lang="en-US" b="1"/>
            <a:t>Member Name:</a:t>
          </a:r>
          <a:r>
            <a:rPr lang="en-US"/>
            <a:t> </a:t>
          </a:r>
          <a:r>
            <a:rPr lang="en-US">
              <a:solidFill>
                <a:srgbClr val="000000"/>
              </a:solidFill>
              <a:latin typeface="Calibri"/>
              <a:cs typeface="Calibri"/>
            </a:rPr>
            <a:t>Umair Abdul Raheem</a:t>
          </a:r>
        </a:p>
      </dgm:t>
    </dgm:pt>
    <dgm:pt modelId="{FE57B9BA-3EF3-451D-8FAE-AE48F1C24B00}" type="parTrans" cxnId="{17FD0D7F-3E69-457D-8B74-96CC2480DA21}">
      <dgm:prSet/>
      <dgm:spPr/>
      <dgm:t>
        <a:bodyPr/>
        <a:lstStyle/>
        <a:p>
          <a:endParaRPr lang="en-US"/>
        </a:p>
      </dgm:t>
    </dgm:pt>
    <dgm:pt modelId="{28994617-A36D-404A-B756-16DDA3BD4308}" type="sibTrans" cxnId="{17FD0D7F-3E69-457D-8B74-96CC2480DA21}">
      <dgm:prSet/>
      <dgm:spPr/>
      <dgm:t>
        <a:bodyPr/>
        <a:lstStyle/>
        <a:p>
          <a:pPr>
            <a:lnSpc>
              <a:spcPct val="100000"/>
            </a:lnSpc>
          </a:pPr>
          <a:endParaRPr lang="en-US"/>
        </a:p>
      </dgm:t>
    </dgm:pt>
    <dgm:pt modelId="{A615B3BD-4AAB-4A14-B3CB-0CA56F74D73F}">
      <dgm:prSet/>
      <dgm:spPr/>
      <dgm:t>
        <a:bodyPr/>
        <a:lstStyle/>
        <a:p>
          <a:pPr>
            <a:lnSpc>
              <a:spcPct val="100000"/>
            </a:lnSpc>
          </a:pPr>
          <a:r>
            <a:rPr lang="en-US" b="1"/>
            <a:t>Year:</a:t>
          </a:r>
          <a:r>
            <a:rPr lang="en-US"/>
            <a:t> </a:t>
          </a:r>
          <a:r>
            <a:rPr lang="en-US">
              <a:latin typeface="Bembo"/>
            </a:rPr>
            <a:t>2007</a:t>
          </a:r>
          <a:endParaRPr lang="en-US"/>
        </a:p>
      </dgm:t>
    </dgm:pt>
    <dgm:pt modelId="{AA66AD8E-C77A-49AC-B77C-4B736F58982F}" type="parTrans" cxnId="{83A2EAAF-7F6E-47E7-B282-BCAA8A6D145E}">
      <dgm:prSet/>
      <dgm:spPr/>
      <dgm:t>
        <a:bodyPr/>
        <a:lstStyle/>
        <a:p>
          <a:endParaRPr lang="en-US"/>
        </a:p>
      </dgm:t>
    </dgm:pt>
    <dgm:pt modelId="{158F8F00-41E5-44FB-A5B8-121CE4E0C3BD}" type="sibTrans" cxnId="{83A2EAAF-7F6E-47E7-B282-BCAA8A6D145E}">
      <dgm:prSet/>
      <dgm:spPr/>
      <dgm:t>
        <a:bodyPr/>
        <a:lstStyle/>
        <a:p>
          <a:pPr>
            <a:lnSpc>
              <a:spcPct val="100000"/>
            </a:lnSpc>
          </a:pPr>
          <a:endParaRPr lang="en-US"/>
        </a:p>
      </dgm:t>
    </dgm:pt>
    <dgm:pt modelId="{33859A1E-D8CA-4EBF-8AAA-56BF9B809ED0}">
      <dgm:prSet/>
      <dgm:spPr/>
      <dgm:t>
        <a:bodyPr/>
        <a:lstStyle/>
        <a:p>
          <a:pPr rtl="0">
            <a:lnSpc>
              <a:spcPct val="100000"/>
            </a:lnSpc>
          </a:pPr>
          <a:r>
            <a:rPr lang="en-US" b="1"/>
            <a:t>Model used:</a:t>
          </a:r>
          <a:r>
            <a:rPr lang="en-US"/>
            <a:t> </a:t>
          </a:r>
          <a:r>
            <a:rPr lang="en-US">
              <a:solidFill>
                <a:srgbClr val="2C2830"/>
              </a:solidFill>
              <a:latin typeface="Bembo"/>
            </a:rPr>
            <a:t>KNN</a:t>
          </a:r>
          <a:endParaRPr lang="en-US">
            <a:solidFill>
              <a:srgbClr val="2C2830"/>
            </a:solidFill>
          </a:endParaRPr>
        </a:p>
      </dgm:t>
    </dgm:pt>
    <dgm:pt modelId="{8DAF63E1-5C9E-4AFC-8C7E-FCEDD35E3732}" type="parTrans" cxnId="{14FFBD63-0213-4F3E-AA3C-90DFDA0C51DF}">
      <dgm:prSet/>
      <dgm:spPr/>
      <dgm:t>
        <a:bodyPr/>
        <a:lstStyle/>
        <a:p>
          <a:endParaRPr lang="en-US"/>
        </a:p>
      </dgm:t>
    </dgm:pt>
    <dgm:pt modelId="{D8CA5D0F-B18D-4791-BA24-C8B6C329E2DB}" type="sibTrans" cxnId="{14FFBD63-0213-4F3E-AA3C-90DFDA0C51DF}">
      <dgm:prSet/>
      <dgm:spPr/>
      <dgm:t>
        <a:bodyPr/>
        <a:lstStyle/>
        <a:p>
          <a:pPr>
            <a:lnSpc>
              <a:spcPct val="100000"/>
            </a:lnSpc>
          </a:pPr>
          <a:endParaRPr lang="en-US"/>
        </a:p>
      </dgm:t>
    </dgm:pt>
    <dgm:pt modelId="{99A3E567-B7F6-4B9B-9F8F-013E99F2A956}">
      <dgm:prSet/>
      <dgm:spPr/>
      <dgm:t>
        <a:bodyPr/>
        <a:lstStyle/>
        <a:p>
          <a:pPr rtl="0">
            <a:lnSpc>
              <a:spcPct val="100000"/>
            </a:lnSpc>
          </a:pPr>
          <a:r>
            <a:rPr lang="en-US" b="1"/>
            <a:t>Tools used:</a:t>
          </a:r>
          <a:r>
            <a:rPr lang="en-US"/>
            <a:t> RapidMiner, Python</a:t>
          </a:r>
          <a:r>
            <a:rPr lang="en-US">
              <a:latin typeface="Bembo"/>
            </a:rPr>
            <a:t>, R</a:t>
          </a:r>
          <a:endParaRPr lang="en-US"/>
        </a:p>
      </dgm:t>
    </dgm:pt>
    <dgm:pt modelId="{28EA9172-17C5-4C7C-B3F7-9B650A9F4E5C}" type="parTrans" cxnId="{60FC5DBC-98B0-467E-96DF-2920E0F3AE63}">
      <dgm:prSet/>
      <dgm:spPr/>
      <dgm:t>
        <a:bodyPr/>
        <a:lstStyle/>
        <a:p>
          <a:endParaRPr lang="en-US"/>
        </a:p>
      </dgm:t>
    </dgm:pt>
    <dgm:pt modelId="{04143305-CF83-4DDE-ABDD-CF9AC760BE79}" type="sibTrans" cxnId="{60FC5DBC-98B0-467E-96DF-2920E0F3AE63}">
      <dgm:prSet/>
      <dgm:spPr/>
      <dgm:t>
        <a:bodyPr/>
        <a:lstStyle/>
        <a:p>
          <a:endParaRPr lang="en-US"/>
        </a:p>
      </dgm:t>
    </dgm:pt>
    <dgm:pt modelId="{DD89CF18-6094-4281-B4A3-54A590449AB2}" type="pres">
      <dgm:prSet presAssocID="{6760896F-88A2-48AC-9C0E-0990F5C37E00}" presName="root" presStyleCnt="0">
        <dgm:presLayoutVars>
          <dgm:dir/>
          <dgm:resizeHandles val="exact"/>
        </dgm:presLayoutVars>
      </dgm:prSet>
      <dgm:spPr/>
    </dgm:pt>
    <dgm:pt modelId="{5B29F78E-FAB6-4399-847F-5CE6E8659271}" type="pres">
      <dgm:prSet presAssocID="{6760896F-88A2-48AC-9C0E-0990F5C37E00}" presName="container" presStyleCnt="0">
        <dgm:presLayoutVars>
          <dgm:dir/>
          <dgm:resizeHandles val="exact"/>
        </dgm:presLayoutVars>
      </dgm:prSet>
      <dgm:spPr/>
    </dgm:pt>
    <dgm:pt modelId="{174052A7-E2CA-4983-99FE-ACD3587F7525}" type="pres">
      <dgm:prSet presAssocID="{82D8522E-25D4-4A03-BBA5-829191415A72}" presName="compNode" presStyleCnt="0"/>
      <dgm:spPr/>
    </dgm:pt>
    <dgm:pt modelId="{CB36787B-07B6-4FFF-A36E-37B67FE4BCB2}" type="pres">
      <dgm:prSet presAssocID="{82D8522E-25D4-4A03-BBA5-829191415A72}" presName="iconBgRect" presStyleLbl="bgShp" presStyleIdx="0" presStyleCnt="4"/>
      <dgm:spPr/>
    </dgm:pt>
    <dgm:pt modelId="{0745B1BD-FDBA-4939-BD12-0A16AFB100FD}" type="pres">
      <dgm:prSet presAssocID="{82D8522E-25D4-4A03-BBA5-829191415A7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ubtitles"/>
        </a:ext>
      </dgm:extLst>
    </dgm:pt>
    <dgm:pt modelId="{17855211-61D7-440F-A3C6-16C5CF419DE4}" type="pres">
      <dgm:prSet presAssocID="{82D8522E-25D4-4A03-BBA5-829191415A72}" presName="spaceRect" presStyleCnt="0"/>
      <dgm:spPr/>
    </dgm:pt>
    <dgm:pt modelId="{C770E513-4C5D-49BB-8A10-E7A98E485D35}" type="pres">
      <dgm:prSet presAssocID="{82D8522E-25D4-4A03-BBA5-829191415A72}" presName="textRect" presStyleLbl="revTx" presStyleIdx="0" presStyleCnt="4">
        <dgm:presLayoutVars>
          <dgm:chMax val="1"/>
          <dgm:chPref val="1"/>
        </dgm:presLayoutVars>
      </dgm:prSet>
      <dgm:spPr/>
    </dgm:pt>
    <dgm:pt modelId="{DEC322E7-AE18-4EA8-AC01-44370E4E5B0A}" type="pres">
      <dgm:prSet presAssocID="{28994617-A36D-404A-B756-16DDA3BD4308}" presName="sibTrans" presStyleLbl="sibTrans2D1" presStyleIdx="0" presStyleCnt="0"/>
      <dgm:spPr/>
    </dgm:pt>
    <dgm:pt modelId="{0E2794C8-733C-4DC0-8AC4-07491D69BF40}" type="pres">
      <dgm:prSet presAssocID="{A615B3BD-4AAB-4A14-B3CB-0CA56F74D73F}" presName="compNode" presStyleCnt="0"/>
      <dgm:spPr/>
    </dgm:pt>
    <dgm:pt modelId="{E572150E-C7C8-4838-9313-54D297888650}" type="pres">
      <dgm:prSet presAssocID="{A615B3BD-4AAB-4A14-B3CB-0CA56F74D73F}" presName="iconBgRect" presStyleLbl="bgShp" presStyleIdx="1" presStyleCnt="4"/>
      <dgm:spPr/>
    </dgm:pt>
    <dgm:pt modelId="{5FD92E82-9780-48DF-A3CF-7C6CD1BF6A81}" type="pres">
      <dgm:prSet presAssocID="{A615B3BD-4AAB-4A14-B3CB-0CA56F74D73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ploma"/>
        </a:ext>
      </dgm:extLst>
    </dgm:pt>
    <dgm:pt modelId="{CA178587-E313-4E35-8D42-89C41CDEEA16}" type="pres">
      <dgm:prSet presAssocID="{A615B3BD-4AAB-4A14-B3CB-0CA56F74D73F}" presName="spaceRect" presStyleCnt="0"/>
      <dgm:spPr/>
    </dgm:pt>
    <dgm:pt modelId="{83053FA0-21FD-484A-BE2B-76E36288056D}" type="pres">
      <dgm:prSet presAssocID="{A615B3BD-4AAB-4A14-B3CB-0CA56F74D73F}" presName="textRect" presStyleLbl="revTx" presStyleIdx="1" presStyleCnt="4">
        <dgm:presLayoutVars>
          <dgm:chMax val="1"/>
          <dgm:chPref val="1"/>
        </dgm:presLayoutVars>
      </dgm:prSet>
      <dgm:spPr/>
    </dgm:pt>
    <dgm:pt modelId="{41BE9D5C-649B-4632-A11C-9F8C348AC9AF}" type="pres">
      <dgm:prSet presAssocID="{158F8F00-41E5-44FB-A5B8-121CE4E0C3BD}" presName="sibTrans" presStyleLbl="sibTrans2D1" presStyleIdx="0" presStyleCnt="0"/>
      <dgm:spPr/>
    </dgm:pt>
    <dgm:pt modelId="{CDE5C98C-17B7-4881-81B5-1A48A1B6B79B}" type="pres">
      <dgm:prSet presAssocID="{33859A1E-D8CA-4EBF-8AAA-56BF9B809ED0}" presName="compNode" presStyleCnt="0"/>
      <dgm:spPr/>
    </dgm:pt>
    <dgm:pt modelId="{8897C85C-0BA1-404F-B58E-39DFBC2CC69E}" type="pres">
      <dgm:prSet presAssocID="{33859A1E-D8CA-4EBF-8AAA-56BF9B809ED0}" presName="iconBgRect" presStyleLbl="bgShp" presStyleIdx="2" presStyleCnt="4"/>
      <dgm:spPr/>
    </dgm:pt>
    <dgm:pt modelId="{F0F61AE9-C8A5-499E-B637-E8F9A500D91B}" type="pres">
      <dgm:prSet presAssocID="{33859A1E-D8CA-4EBF-8AAA-56BF9B809ED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r tree"/>
        </a:ext>
      </dgm:extLst>
    </dgm:pt>
    <dgm:pt modelId="{2E7A254F-1EA5-4D3C-82D5-0EC678FF6A81}" type="pres">
      <dgm:prSet presAssocID="{33859A1E-D8CA-4EBF-8AAA-56BF9B809ED0}" presName="spaceRect" presStyleCnt="0"/>
      <dgm:spPr/>
    </dgm:pt>
    <dgm:pt modelId="{55F9AE91-035D-454E-9755-A65E221F69A2}" type="pres">
      <dgm:prSet presAssocID="{33859A1E-D8CA-4EBF-8AAA-56BF9B809ED0}" presName="textRect" presStyleLbl="revTx" presStyleIdx="2" presStyleCnt="4">
        <dgm:presLayoutVars>
          <dgm:chMax val="1"/>
          <dgm:chPref val="1"/>
        </dgm:presLayoutVars>
      </dgm:prSet>
      <dgm:spPr/>
    </dgm:pt>
    <dgm:pt modelId="{E0F32297-E6AB-4E10-9EE6-6F31F09DB9B8}" type="pres">
      <dgm:prSet presAssocID="{D8CA5D0F-B18D-4791-BA24-C8B6C329E2DB}" presName="sibTrans" presStyleLbl="sibTrans2D1" presStyleIdx="0" presStyleCnt="0"/>
      <dgm:spPr/>
    </dgm:pt>
    <dgm:pt modelId="{3EAF25F6-74B8-476B-88AD-99976133643F}" type="pres">
      <dgm:prSet presAssocID="{99A3E567-B7F6-4B9B-9F8F-013E99F2A956}" presName="compNode" presStyleCnt="0"/>
      <dgm:spPr/>
    </dgm:pt>
    <dgm:pt modelId="{60DDC37A-F75A-4593-A10B-7F5E9A276747}" type="pres">
      <dgm:prSet presAssocID="{99A3E567-B7F6-4B9B-9F8F-013E99F2A956}" presName="iconBgRect" presStyleLbl="bgShp" presStyleIdx="3" presStyleCnt="4"/>
      <dgm:spPr/>
    </dgm:pt>
    <dgm:pt modelId="{F5FB6AFE-4F13-4A80-8628-49869058EEC6}" type="pres">
      <dgm:prSet presAssocID="{99A3E567-B7F6-4B9B-9F8F-013E99F2A95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E39916E6-B200-4D58-B4B4-8C3F528A702B}" type="pres">
      <dgm:prSet presAssocID="{99A3E567-B7F6-4B9B-9F8F-013E99F2A956}" presName="spaceRect" presStyleCnt="0"/>
      <dgm:spPr/>
    </dgm:pt>
    <dgm:pt modelId="{963E1DD3-9D7F-4FF9-8B8E-C34CB003B202}" type="pres">
      <dgm:prSet presAssocID="{99A3E567-B7F6-4B9B-9F8F-013E99F2A956}" presName="textRect" presStyleLbl="revTx" presStyleIdx="3" presStyleCnt="4">
        <dgm:presLayoutVars>
          <dgm:chMax val="1"/>
          <dgm:chPref val="1"/>
        </dgm:presLayoutVars>
      </dgm:prSet>
      <dgm:spPr/>
    </dgm:pt>
  </dgm:ptLst>
  <dgm:cxnLst>
    <dgm:cxn modelId="{B3B8C806-D170-4233-A0CB-52F87D679BA4}" type="presOf" srcId="{A615B3BD-4AAB-4A14-B3CB-0CA56F74D73F}" destId="{83053FA0-21FD-484A-BE2B-76E36288056D}" srcOrd="0" destOrd="0" presId="urn:microsoft.com/office/officeart/2018/2/layout/IconCircleList"/>
    <dgm:cxn modelId="{0146935C-A1EE-4FDB-847B-5E1DECF7C5B1}" type="presOf" srcId="{158F8F00-41E5-44FB-A5B8-121CE4E0C3BD}" destId="{41BE9D5C-649B-4632-A11C-9F8C348AC9AF}" srcOrd="0" destOrd="0" presId="urn:microsoft.com/office/officeart/2018/2/layout/IconCircleList"/>
    <dgm:cxn modelId="{14FFBD63-0213-4F3E-AA3C-90DFDA0C51DF}" srcId="{6760896F-88A2-48AC-9C0E-0990F5C37E00}" destId="{33859A1E-D8CA-4EBF-8AAA-56BF9B809ED0}" srcOrd="2" destOrd="0" parTransId="{8DAF63E1-5C9E-4AFC-8C7E-FCEDD35E3732}" sibTransId="{D8CA5D0F-B18D-4791-BA24-C8B6C329E2DB}"/>
    <dgm:cxn modelId="{E7566A46-9B3A-4190-9453-1A41202C9E1F}" type="presOf" srcId="{82D8522E-25D4-4A03-BBA5-829191415A72}" destId="{C770E513-4C5D-49BB-8A10-E7A98E485D35}" srcOrd="0" destOrd="0" presId="urn:microsoft.com/office/officeart/2018/2/layout/IconCircleList"/>
    <dgm:cxn modelId="{549A5154-BA2A-4CEC-BF2B-EE9C35E5E655}" type="presOf" srcId="{D8CA5D0F-B18D-4791-BA24-C8B6C329E2DB}" destId="{E0F32297-E6AB-4E10-9EE6-6F31F09DB9B8}" srcOrd="0" destOrd="0" presId="urn:microsoft.com/office/officeart/2018/2/layout/IconCircleList"/>
    <dgm:cxn modelId="{17FD0D7F-3E69-457D-8B74-96CC2480DA21}" srcId="{6760896F-88A2-48AC-9C0E-0990F5C37E00}" destId="{82D8522E-25D4-4A03-BBA5-829191415A72}" srcOrd="0" destOrd="0" parTransId="{FE57B9BA-3EF3-451D-8FAE-AE48F1C24B00}" sibTransId="{28994617-A36D-404A-B756-16DDA3BD4308}"/>
    <dgm:cxn modelId="{83A2EAAF-7F6E-47E7-B282-BCAA8A6D145E}" srcId="{6760896F-88A2-48AC-9C0E-0990F5C37E00}" destId="{A615B3BD-4AAB-4A14-B3CB-0CA56F74D73F}" srcOrd="1" destOrd="0" parTransId="{AA66AD8E-C77A-49AC-B77C-4B736F58982F}" sibTransId="{158F8F00-41E5-44FB-A5B8-121CE4E0C3BD}"/>
    <dgm:cxn modelId="{60FC5DBC-98B0-467E-96DF-2920E0F3AE63}" srcId="{6760896F-88A2-48AC-9C0E-0990F5C37E00}" destId="{99A3E567-B7F6-4B9B-9F8F-013E99F2A956}" srcOrd="3" destOrd="0" parTransId="{28EA9172-17C5-4C7C-B3F7-9B650A9F4E5C}" sibTransId="{04143305-CF83-4DDE-ABDD-CF9AC760BE79}"/>
    <dgm:cxn modelId="{E05385C8-1EF2-442F-94C9-D1E28F96D6E2}" type="presOf" srcId="{28994617-A36D-404A-B756-16DDA3BD4308}" destId="{DEC322E7-AE18-4EA8-AC01-44370E4E5B0A}" srcOrd="0" destOrd="0" presId="urn:microsoft.com/office/officeart/2018/2/layout/IconCircleList"/>
    <dgm:cxn modelId="{888562CE-1084-473C-A3DD-1C625263F53B}" type="presOf" srcId="{33859A1E-D8CA-4EBF-8AAA-56BF9B809ED0}" destId="{55F9AE91-035D-454E-9755-A65E221F69A2}" srcOrd="0" destOrd="0" presId="urn:microsoft.com/office/officeart/2018/2/layout/IconCircleList"/>
    <dgm:cxn modelId="{02577CDD-2750-44FC-A318-E53E8522CA78}" type="presOf" srcId="{6760896F-88A2-48AC-9C0E-0990F5C37E00}" destId="{DD89CF18-6094-4281-B4A3-54A590449AB2}" srcOrd="0" destOrd="0" presId="urn:microsoft.com/office/officeart/2018/2/layout/IconCircleList"/>
    <dgm:cxn modelId="{BD523FE8-9A6C-4D99-AA52-EB0F52F68FB0}" type="presOf" srcId="{99A3E567-B7F6-4B9B-9F8F-013E99F2A956}" destId="{963E1DD3-9D7F-4FF9-8B8E-C34CB003B202}" srcOrd="0" destOrd="0" presId="urn:microsoft.com/office/officeart/2018/2/layout/IconCircleList"/>
    <dgm:cxn modelId="{2A385B32-9269-4DA9-87F9-58FABF52C413}" type="presParOf" srcId="{DD89CF18-6094-4281-B4A3-54A590449AB2}" destId="{5B29F78E-FAB6-4399-847F-5CE6E8659271}" srcOrd="0" destOrd="0" presId="urn:microsoft.com/office/officeart/2018/2/layout/IconCircleList"/>
    <dgm:cxn modelId="{29D24C07-1FF4-45B3-98E9-6E77D5551022}" type="presParOf" srcId="{5B29F78E-FAB6-4399-847F-5CE6E8659271}" destId="{174052A7-E2CA-4983-99FE-ACD3587F7525}" srcOrd="0" destOrd="0" presId="urn:microsoft.com/office/officeart/2018/2/layout/IconCircleList"/>
    <dgm:cxn modelId="{D9AD854D-34D6-4664-A61E-6B182A4B0F9D}" type="presParOf" srcId="{174052A7-E2CA-4983-99FE-ACD3587F7525}" destId="{CB36787B-07B6-4FFF-A36E-37B67FE4BCB2}" srcOrd="0" destOrd="0" presId="urn:microsoft.com/office/officeart/2018/2/layout/IconCircleList"/>
    <dgm:cxn modelId="{51A83D16-DE33-433E-B621-322AEF90333C}" type="presParOf" srcId="{174052A7-E2CA-4983-99FE-ACD3587F7525}" destId="{0745B1BD-FDBA-4939-BD12-0A16AFB100FD}" srcOrd="1" destOrd="0" presId="urn:microsoft.com/office/officeart/2018/2/layout/IconCircleList"/>
    <dgm:cxn modelId="{84D87D6E-A505-46DE-8809-EF4515B9E96C}" type="presParOf" srcId="{174052A7-E2CA-4983-99FE-ACD3587F7525}" destId="{17855211-61D7-440F-A3C6-16C5CF419DE4}" srcOrd="2" destOrd="0" presId="urn:microsoft.com/office/officeart/2018/2/layout/IconCircleList"/>
    <dgm:cxn modelId="{03D070E4-65AE-4C3A-9DB3-A4816AF3708C}" type="presParOf" srcId="{174052A7-E2CA-4983-99FE-ACD3587F7525}" destId="{C770E513-4C5D-49BB-8A10-E7A98E485D35}" srcOrd="3" destOrd="0" presId="urn:microsoft.com/office/officeart/2018/2/layout/IconCircleList"/>
    <dgm:cxn modelId="{097394AF-ED93-479B-A05D-D736FEB2D697}" type="presParOf" srcId="{5B29F78E-FAB6-4399-847F-5CE6E8659271}" destId="{DEC322E7-AE18-4EA8-AC01-44370E4E5B0A}" srcOrd="1" destOrd="0" presId="urn:microsoft.com/office/officeart/2018/2/layout/IconCircleList"/>
    <dgm:cxn modelId="{462D6401-8FC8-4DB7-8C14-5BC62E2C5797}" type="presParOf" srcId="{5B29F78E-FAB6-4399-847F-5CE6E8659271}" destId="{0E2794C8-733C-4DC0-8AC4-07491D69BF40}" srcOrd="2" destOrd="0" presId="urn:microsoft.com/office/officeart/2018/2/layout/IconCircleList"/>
    <dgm:cxn modelId="{86842912-3F57-42C3-8E3A-6E9D0163F090}" type="presParOf" srcId="{0E2794C8-733C-4DC0-8AC4-07491D69BF40}" destId="{E572150E-C7C8-4838-9313-54D297888650}" srcOrd="0" destOrd="0" presId="urn:microsoft.com/office/officeart/2018/2/layout/IconCircleList"/>
    <dgm:cxn modelId="{8AFF4DB5-1407-485C-A8E6-498740F2A34E}" type="presParOf" srcId="{0E2794C8-733C-4DC0-8AC4-07491D69BF40}" destId="{5FD92E82-9780-48DF-A3CF-7C6CD1BF6A81}" srcOrd="1" destOrd="0" presId="urn:microsoft.com/office/officeart/2018/2/layout/IconCircleList"/>
    <dgm:cxn modelId="{EFC1B84A-8304-44D7-806B-0116A4347CDF}" type="presParOf" srcId="{0E2794C8-733C-4DC0-8AC4-07491D69BF40}" destId="{CA178587-E313-4E35-8D42-89C41CDEEA16}" srcOrd="2" destOrd="0" presId="urn:microsoft.com/office/officeart/2018/2/layout/IconCircleList"/>
    <dgm:cxn modelId="{DAB58C54-1082-490E-B061-F4C99EFA06D1}" type="presParOf" srcId="{0E2794C8-733C-4DC0-8AC4-07491D69BF40}" destId="{83053FA0-21FD-484A-BE2B-76E36288056D}" srcOrd="3" destOrd="0" presId="urn:microsoft.com/office/officeart/2018/2/layout/IconCircleList"/>
    <dgm:cxn modelId="{2010623B-F57C-46CA-AACE-8AFC034A6BEC}" type="presParOf" srcId="{5B29F78E-FAB6-4399-847F-5CE6E8659271}" destId="{41BE9D5C-649B-4632-A11C-9F8C348AC9AF}" srcOrd="3" destOrd="0" presId="urn:microsoft.com/office/officeart/2018/2/layout/IconCircleList"/>
    <dgm:cxn modelId="{573F4E8B-FA38-4631-9CD3-0E43272DB73C}" type="presParOf" srcId="{5B29F78E-FAB6-4399-847F-5CE6E8659271}" destId="{CDE5C98C-17B7-4881-81B5-1A48A1B6B79B}" srcOrd="4" destOrd="0" presId="urn:microsoft.com/office/officeart/2018/2/layout/IconCircleList"/>
    <dgm:cxn modelId="{37D982EF-E2D3-474B-830E-6843A9BC1720}" type="presParOf" srcId="{CDE5C98C-17B7-4881-81B5-1A48A1B6B79B}" destId="{8897C85C-0BA1-404F-B58E-39DFBC2CC69E}" srcOrd="0" destOrd="0" presId="urn:microsoft.com/office/officeart/2018/2/layout/IconCircleList"/>
    <dgm:cxn modelId="{1B0B100F-D9F9-450A-93F4-0D9765421ABC}" type="presParOf" srcId="{CDE5C98C-17B7-4881-81B5-1A48A1B6B79B}" destId="{F0F61AE9-C8A5-499E-B637-E8F9A500D91B}" srcOrd="1" destOrd="0" presId="urn:microsoft.com/office/officeart/2018/2/layout/IconCircleList"/>
    <dgm:cxn modelId="{EA474DE5-626D-4F33-9D18-767EF337CFF0}" type="presParOf" srcId="{CDE5C98C-17B7-4881-81B5-1A48A1B6B79B}" destId="{2E7A254F-1EA5-4D3C-82D5-0EC678FF6A81}" srcOrd="2" destOrd="0" presId="urn:microsoft.com/office/officeart/2018/2/layout/IconCircleList"/>
    <dgm:cxn modelId="{DD30268D-3188-4BB6-AE1A-A720BAB93EF4}" type="presParOf" srcId="{CDE5C98C-17B7-4881-81B5-1A48A1B6B79B}" destId="{55F9AE91-035D-454E-9755-A65E221F69A2}" srcOrd="3" destOrd="0" presId="urn:microsoft.com/office/officeart/2018/2/layout/IconCircleList"/>
    <dgm:cxn modelId="{44D87475-0EA6-4FDF-AA31-B16720400796}" type="presParOf" srcId="{5B29F78E-FAB6-4399-847F-5CE6E8659271}" destId="{E0F32297-E6AB-4E10-9EE6-6F31F09DB9B8}" srcOrd="5" destOrd="0" presId="urn:microsoft.com/office/officeart/2018/2/layout/IconCircleList"/>
    <dgm:cxn modelId="{5A151C69-140A-40B0-A457-8D72EDE77162}" type="presParOf" srcId="{5B29F78E-FAB6-4399-847F-5CE6E8659271}" destId="{3EAF25F6-74B8-476B-88AD-99976133643F}" srcOrd="6" destOrd="0" presId="urn:microsoft.com/office/officeart/2018/2/layout/IconCircleList"/>
    <dgm:cxn modelId="{74D7E268-3B52-48CF-ABA0-1AD8722DC8D6}" type="presParOf" srcId="{3EAF25F6-74B8-476B-88AD-99976133643F}" destId="{60DDC37A-F75A-4593-A10B-7F5E9A276747}" srcOrd="0" destOrd="0" presId="urn:microsoft.com/office/officeart/2018/2/layout/IconCircleList"/>
    <dgm:cxn modelId="{02D389FB-8144-4C94-AC9E-4BDB55DC7363}" type="presParOf" srcId="{3EAF25F6-74B8-476B-88AD-99976133643F}" destId="{F5FB6AFE-4F13-4A80-8628-49869058EEC6}" srcOrd="1" destOrd="0" presId="urn:microsoft.com/office/officeart/2018/2/layout/IconCircleList"/>
    <dgm:cxn modelId="{3A12ECE8-73B1-44D8-81CC-79ED1B0FE588}" type="presParOf" srcId="{3EAF25F6-74B8-476B-88AD-99976133643F}" destId="{E39916E6-B200-4D58-B4B4-8C3F528A702B}" srcOrd="2" destOrd="0" presId="urn:microsoft.com/office/officeart/2018/2/layout/IconCircleList"/>
    <dgm:cxn modelId="{6236EC9F-1164-4A2A-92DB-4A97CCAA7331}" type="presParOf" srcId="{3EAF25F6-74B8-476B-88AD-99976133643F}" destId="{963E1DD3-9D7F-4FF9-8B8E-C34CB003B202}"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760896F-88A2-48AC-9C0E-0990F5C37E00}"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82D8522E-25D4-4A03-BBA5-829191415A72}">
      <dgm:prSet/>
      <dgm:spPr/>
      <dgm:t>
        <a:bodyPr/>
        <a:lstStyle/>
        <a:p>
          <a:pPr rtl="0">
            <a:lnSpc>
              <a:spcPct val="100000"/>
            </a:lnSpc>
          </a:pPr>
          <a:r>
            <a:rPr lang="en-US" b="1"/>
            <a:t>Member Name:</a:t>
          </a:r>
          <a:r>
            <a:rPr lang="en-US" b="1">
              <a:latin typeface="Bembo"/>
            </a:rPr>
            <a:t> </a:t>
          </a:r>
          <a:r>
            <a:rPr lang="en-US" b="0">
              <a:solidFill>
                <a:srgbClr val="000000"/>
              </a:solidFill>
              <a:latin typeface="Calibri"/>
              <a:cs typeface="Calibri"/>
            </a:rPr>
            <a:t>Vedant </a:t>
          </a:r>
          <a:r>
            <a:rPr lang="en-US" b="1">
              <a:solidFill>
                <a:srgbClr val="000000"/>
              </a:solidFill>
              <a:latin typeface="Bembo"/>
            </a:rPr>
            <a:t>Mandre</a:t>
          </a:r>
          <a:endParaRPr lang="en-US" b="0">
            <a:solidFill>
              <a:srgbClr val="000000"/>
            </a:solidFill>
            <a:latin typeface="Calibri"/>
            <a:cs typeface="Calibri"/>
          </a:endParaRPr>
        </a:p>
      </dgm:t>
    </dgm:pt>
    <dgm:pt modelId="{FE57B9BA-3EF3-451D-8FAE-AE48F1C24B00}" type="parTrans" cxnId="{17FD0D7F-3E69-457D-8B74-96CC2480DA21}">
      <dgm:prSet/>
      <dgm:spPr/>
      <dgm:t>
        <a:bodyPr/>
        <a:lstStyle/>
        <a:p>
          <a:endParaRPr lang="en-US"/>
        </a:p>
      </dgm:t>
    </dgm:pt>
    <dgm:pt modelId="{28994617-A36D-404A-B756-16DDA3BD4308}" type="sibTrans" cxnId="{17FD0D7F-3E69-457D-8B74-96CC2480DA21}">
      <dgm:prSet/>
      <dgm:spPr/>
      <dgm:t>
        <a:bodyPr/>
        <a:lstStyle/>
        <a:p>
          <a:pPr>
            <a:lnSpc>
              <a:spcPct val="100000"/>
            </a:lnSpc>
          </a:pPr>
          <a:endParaRPr lang="en-US"/>
        </a:p>
      </dgm:t>
    </dgm:pt>
    <dgm:pt modelId="{33859A1E-D8CA-4EBF-8AAA-56BF9B809ED0}">
      <dgm:prSet/>
      <dgm:spPr/>
      <dgm:t>
        <a:bodyPr/>
        <a:lstStyle/>
        <a:p>
          <a:pPr rtl="0">
            <a:lnSpc>
              <a:spcPct val="100000"/>
            </a:lnSpc>
          </a:pPr>
          <a:r>
            <a:rPr lang="en-US" b="1"/>
            <a:t>Model used:</a:t>
          </a:r>
          <a:r>
            <a:rPr lang="en-US"/>
            <a:t> </a:t>
          </a:r>
          <a:r>
            <a:rPr lang="en-US">
              <a:solidFill>
                <a:srgbClr val="2C2830"/>
              </a:solidFill>
              <a:latin typeface="Bembo"/>
            </a:rPr>
            <a:t>Decision Tree</a:t>
          </a:r>
          <a:endParaRPr lang="en-US">
            <a:solidFill>
              <a:srgbClr val="2C2830"/>
            </a:solidFill>
          </a:endParaRPr>
        </a:p>
      </dgm:t>
    </dgm:pt>
    <dgm:pt modelId="{8DAF63E1-5C9E-4AFC-8C7E-FCEDD35E3732}" type="parTrans" cxnId="{14FFBD63-0213-4F3E-AA3C-90DFDA0C51DF}">
      <dgm:prSet/>
      <dgm:spPr/>
      <dgm:t>
        <a:bodyPr/>
        <a:lstStyle/>
        <a:p>
          <a:endParaRPr lang="en-US"/>
        </a:p>
      </dgm:t>
    </dgm:pt>
    <dgm:pt modelId="{D8CA5D0F-B18D-4791-BA24-C8B6C329E2DB}" type="sibTrans" cxnId="{14FFBD63-0213-4F3E-AA3C-90DFDA0C51DF}">
      <dgm:prSet/>
      <dgm:spPr/>
      <dgm:t>
        <a:bodyPr/>
        <a:lstStyle/>
        <a:p>
          <a:pPr>
            <a:lnSpc>
              <a:spcPct val="100000"/>
            </a:lnSpc>
          </a:pPr>
          <a:endParaRPr lang="en-US"/>
        </a:p>
      </dgm:t>
    </dgm:pt>
    <dgm:pt modelId="{99A3E567-B7F6-4B9B-9F8F-013E99F2A956}">
      <dgm:prSet/>
      <dgm:spPr/>
      <dgm:t>
        <a:bodyPr/>
        <a:lstStyle/>
        <a:p>
          <a:pPr>
            <a:lnSpc>
              <a:spcPct val="100000"/>
            </a:lnSpc>
          </a:pPr>
          <a:r>
            <a:rPr lang="en-US" b="1"/>
            <a:t>Tools used:</a:t>
          </a:r>
          <a:r>
            <a:rPr lang="en-US"/>
            <a:t> RapidMiner, Python</a:t>
          </a:r>
        </a:p>
      </dgm:t>
    </dgm:pt>
    <dgm:pt modelId="{28EA9172-17C5-4C7C-B3F7-9B650A9F4E5C}" type="parTrans" cxnId="{60FC5DBC-98B0-467E-96DF-2920E0F3AE63}">
      <dgm:prSet/>
      <dgm:spPr/>
      <dgm:t>
        <a:bodyPr/>
        <a:lstStyle/>
        <a:p>
          <a:endParaRPr lang="en-US"/>
        </a:p>
      </dgm:t>
    </dgm:pt>
    <dgm:pt modelId="{04143305-CF83-4DDE-ABDD-CF9AC760BE79}" type="sibTrans" cxnId="{60FC5DBC-98B0-467E-96DF-2920E0F3AE63}">
      <dgm:prSet/>
      <dgm:spPr/>
      <dgm:t>
        <a:bodyPr/>
        <a:lstStyle/>
        <a:p>
          <a:endParaRPr lang="en-US"/>
        </a:p>
      </dgm:t>
    </dgm:pt>
    <dgm:pt modelId="{F99E9C2E-DC2A-4CDA-A8FF-40805C684060}">
      <dgm:prSet phldr="0"/>
      <dgm:spPr/>
      <dgm:t>
        <a:bodyPr/>
        <a:lstStyle/>
        <a:p>
          <a:pPr>
            <a:lnSpc>
              <a:spcPct val="100000"/>
            </a:lnSpc>
          </a:pPr>
          <a:r>
            <a:rPr lang="en-US" b="1">
              <a:latin typeface="Bembo"/>
            </a:rPr>
            <a:t>Year</a:t>
          </a:r>
          <a:r>
            <a:rPr lang="en-US" b="1"/>
            <a:t>:</a:t>
          </a:r>
          <a:r>
            <a:rPr lang="en-US"/>
            <a:t> </a:t>
          </a:r>
          <a:r>
            <a:rPr lang="en-US">
              <a:latin typeface="Bembo"/>
            </a:rPr>
            <a:t>2008</a:t>
          </a:r>
          <a:endParaRPr lang="en-US"/>
        </a:p>
      </dgm:t>
    </dgm:pt>
    <dgm:pt modelId="{DBAF1534-0B14-423A-8FE1-04F427042DA1}" type="parTrans" cxnId="{A1EC5000-8E7D-4AF7-8B3B-4910CB469746}">
      <dgm:prSet/>
      <dgm:spPr/>
    </dgm:pt>
    <dgm:pt modelId="{790EA2B9-09B3-4E53-8426-08C94F3C1B7C}" type="sibTrans" cxnId="{A1EC5000-8E7D-4AF7-8B3B-4910CB469746}">
      <dgm:prSet/>
      <dgm:spPr/>
      <dgm:t>
        <a:bodyPr/>
        <a:lstStyle/>
        <a:p>
          <a:pPr>
            <a:lnSpc>
              <a:spcPct val="100000"/>
            </a:lnSpc>
          </a:pPr>
          <a:endParaRPr lang="en-US"/>
        </a:p>
      </dgm:t>
    </dgm:pt>
    <dgm:pt modelId="{DD89CF18-6094-4281-B4A3-54A590449AB2}" type="pres">
      <dgm:prSet presAssocID="{6760896F-88A2-48AC-9C0E-0990F5C37E00}" presName="root" presStyleCnt="0">
        <dgm:presLayoutVars>
          <dgm:dir/>
          <dgm:resizeHandles val="exact"/>
        </dgm:presLayoutVars>
      </dgm:prSet>
      <dgm:spPr/>
    </dgm:pt>
    <dgm:pt modelId="{5B29F78E-FAB6-4399-847F-5CE6E8659271}" type="pres">
      <dgm:prSet presAssocID="{6760896F-88A2-48AC-9C0E-0990F5C37E00}" presName="container" presStyleCnt="0">
        <dgm:presLayoutVars>
          <dgm:dir/>
          <dgm:resizeHandles val="exact"/>
        </dgm:presLayoutVars>
      </dgm:prSet>
      <dgm:spPr/>
    </dgm:pt>
    <dgm:pt modelId="{174052A7-E2CA-4983-99FE-ACD3587F7525}" type="pres">
      <dgm:prSet presAssocID="{82D8522E-25D4-4A03-BBA5-829191415A72}" presName="compNode" presStyleCnt="0"/>
      <dgm:spPr/>
    </dgm:pt>
    <dgm:pt modelId="{CB36787B-07B6-4FFF-A36E-37B67FE4BCB2}" type="pres">
      <dgm:prSet presAssocID="{82D8522E-25D4-4A03-BBA5-829191415A72}" presName="iconBgRect" presStyleLbl="bgShp" presStyleIdx="0" presStyleCnt="4"/>
      <dgm:spPr/>
    </dgm:pt>
    <dgm:pt modelId="{0745B1BD-FDBA-4939-BD12-0A16AFB100FD}" type="pres">
      <dgm:prSet presAssocID="{82D8522E-25D4-4A03-BBA5-829191415A7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ubtitles"/>
        </a:ext>
      </dgm:extLst>
    </dgm:pt>
    <dgm:pt modelId="{17855211-61D7-440F-A3C6-16C5CF419DE4}" type="pres">
      <dgm:prSet presAssocID="{82D8522E-25D4-4A03-BBA5-829191415A72}" presName="spaceRect" presStyleCnt="0"/>
      <dgm:spPr/>
    </dgm:pt>
    <dgm:pt modelId="{C770E513-4C5D-49BB-8A10-E7A98E485D35}" type="pres">
      <dgm:prSet presAssocID="{82D8522E-25D4-4A03-BBA5-829191415A72}" presName="textRect" presStyleLbl="revTx" presStyleIdx="0" presStyleCnt="4">
        <dgm:presLayoutVars>
          <dgm:chMax val="1"/>
          <dgm:chPref val="1"/>
        </dgm:presLayoutVars>
      </dgm:prSet>
      <dgm:spPr/>
    </dgm:pt>
    <dgm:pt modelId="{DEC322E7-AE18-4EA8-AC01-44370E4E5B0A}" type="pres">
      <dgm:prSet presAssocID="{28994617-A36D-404A-B756-16DDA3BD4308}" presName="sibTrans" presStyleLbl="sibTrans2D1" presStyleIdx="0" presStyleCnt="0"/>
      <dgm:spPr/>
    </dgm:pt>
    <dgm:pt modelId="{FE411E95-229E-4E8E-A4F8-0FF66AA3528D}" type="pres">
      <dgm:prSet presAssocID="{F99E9C2E-DC2A-4CDA-A8FF-40805C684060}" presName="compNode" presStyleCnt="0"/>
      <dgm:spPr/>
    </dgm:pt>
    <dgm:pt modelId="{E2155385-66AC-497D-B378-BB46A9D4F1AD}" type="pres">
      <dgm:prSet presAssocID="{F99E9C2E-DC2A-4CDA-A8FF-40805C684060}" presName="iconBgRect" presStyleLbl="bgShp" presStyleIdx="1" presStyleCnt="4"/>
      <dgm:spPr/>
    </dgm:pt>
    <dgm:pt modelId="{B1F2EBCE-9C11-4B0E-8F5A-4E2C45D205E3}" type="pres">
      <dgm:prSet presAssocID="{F99E9C2E-DC2A-4CDA-A8FF-40805C684060}" presName="iconRect" presStyleLbl="node1" presStyleIdx="1" presStyleCnt="4"/>
      <dgm:spPr/>
    </dgm:pt>
    <dgm:pt modelId="{F464F338-FD17-4C90-82AB-A6DF8C603FA0}" type="pres">
      <dgm:prSet presAssocID="{F99E9C2E-DC2A-4CDA-A8FF-40805C684060}" presName="spaceRect" presStyleCnt="0"/>
      <dgm:spPr/>
    </dgm:pt>
    <dgm:pt modelId="{76232CEB-0F88-48C3-9E3C-F87D420E9964}" type="pres">
      <dgm:prSet presAssocID="{F99E9C2E-DC2A-4CDA-A8FF-40805C684060}" presName="textRect" presStyleLbl="revTx" presStyleIdx="1" presStyleCnt="4">
        <dgm:presLayoutVars>
          <dgm:chMax val="1"/>
          <dgm:chPref val="1"/>
        </dgm:presLayoutVars>
      </dgm:prSet>
      <dgm:spPr/>
    </dgm:pt>
    <dgm:pt modelId="{5329D521-2D73-4C47-A69E-EE4BDCB2A63A}" type="pres">
      <dgm:prSet presAssocID="{790EA2B9-09B3-4E53-8426-08C94F3C1B7C}" presName="sibTrans" presStyleLbl="sibTrans2D1" presStyleIdx="0" presStyleCnt="0"/>
      <dgm:spPr/>
    </dgm:pt>
    <dgm:pt modelId="{CDE5C98C-17B7-4881-81B5-1A48A1B6B79B}" type="pres">
      <dgm:prSet presAssocID="{33859A1E-D8CA-4EBF-8AAA-56BF9B809ED0}" presName="compNode" presStyleCnt="0"/>
      <dgm:spPr/>
    </dgm:pt>
    <dgm:pt modelId="{8897C85C-0BA1-404F-B58E-39DFBC2CC69E}" type="pres">
      <dgm:prSet presAssocID="{33859A1E-D8CA-4EBF-8AAA-56BF9B809ED0}" presName="iconBgRect" presStyleLbl="bgShp" presStyleIdx="2" presStyleCnt="4"/>
      <dgm:spPr/>
    </dgm:pt>
    <dgm:pt modelId="{F0F61AE9-C8A5-499E-B637-E8F9A500D91B}" type="pres">
      <dgm:prSet presAssocID="{33859A1E-D8CA-4EBF-8AAA-56BF9B809ED0}" presName="iconRect" presStyleLbl="node1" presStyleIdx="2"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r tree"/>
        </a:ext>
      </dgm:extLst>
    </dgm:pt>
    <dgm:pt modelId="{2E7A254F-1EA5-4D3C-82D5-0EC678FF6A81}" type="pres">
      <dgm:prSet presAssocID="{33859A1E-D8CA-4EBF-8AAA-56BF9B809ED0}" presName="spaceRect" presStyleCnt="0"/>
      <dgm:spPr/>
    </dgm:pt>
    <dgm:pt modelId="{55F9AE91-035D-454E-9755-A65E221F69A2}" type="pres">
      <dgm:prSet presAssocID="{33859A1E-D8CA-4EBF-8AAA-56BF9B809ED0}" presName="textRect" presStyleLbl="revTx" presStyleIdx="2" presStyleCnt="4">
        <dgm:presLayoutVars>
          <dgm:chMax val="1"/>
          <dgm:chPref val="1"/>
        </dgm:presLayoutVars>
      </dgm:prSet>
      <dgm:spPr/>
    </dgm:pt>
    <dgm:pt modelId="{E0F32297-E6AB-4E10-9EE6-6F31F09DB9B8}" type="pres">
      <dgm:prSet presAssocID="{D8CA5D0F-B18D-4791-BA24-C8B6C329E2DB}" presName="sibTrans" presStyleLbl="sibTrans2D1" presStyleIdx="0" presStyleCnt="0"/>
      <dgm:spPr/>
    </dgm:pt>
    <dgm:pt modelId="{3EAF25F6-74B8-476B-88AD-99976133643F}" type="pres">
      <dgm:prSet presAssocID="{99A3E567-B7F6-4B9B-9F8F-013E99F2A956}" presName="compNode" presStyleCnt="0"/>
      <dgm:spPr/>
    </dgm:pt>
    <dgm:pt modelId="{60DDC37A-F75A-4593-A10B-7F5E9A276747}" type="pres">
      <dgm:prSet presAssocID="{99A3E567-B7F6-4B9B-9F8F-013E99F2A956}" presName="iconBgRect" presStyleLbl="bgShp" presStyleIdx="3" presStyleCnt="4"/>
      <dgm:spPr/>
    </dgm:pt>
    <dgm:pt modelId="{F5FB6AFE-4F13-4A80-8628-49869058EEC6}" type="pres">
      <dgm:prSet presAssocID="{99A3E567-B7F6-4B9B-9F8F-013E99F2A956}" presName="iconRect" presStyleLbl="node1" presStyleIdx="3"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E39916E6-B200-4D58-B4B4-8C3F528A702B}" type="pres">
      <dgm:prSet presAssocID="{99A3E567-B7F6-4B9B-9F8F-013E99F2A956}" presName="spaceRect" presStyleCnt="0"/>
      <dgm:spPr/>
    </dgm:pt>
    <dgm:pt modelId="{963E1DD3-9D7F-4FF9-8B8E-C34CB003B202}" type="pres">
      <dgm:prSet presAssocID="{99A3E567-B7F6-4B9B-9F8F-013E99F2A956}" presName="textRect" presStyleLbl="revTx" presStyleIdx="3" presStyleCnt="4">
        <dgm:presLayoutVars>
          <dgm:chMax val="1"/>
          <dgm:chPref val="1"/>
        </dgm:presLayoutVars>
      </dgm:prSet>
      <dgm:spPr/>
    </dgm:pt>
  </dgm:ptLst>
  <dgm:cxnLst>
    <dgm:cxn modelId="{A1EC5000-8E7D-4AF7-8B3B-4910CB469746}" srcId="{6760896F-88A2-48AC-9C0E-0990F5C37E00}" destId="{F99E9C2E-DC2A-4CDA-A8FF-40805C684060}" srcOrd="1" destOrd="0" parTransId="{DBAF1534-0B14-423A-8FE1-04F427042DA1}" sibTransId="{790EA2B9-09B3-4E53-8426-08C94F3C1B7C}"/>
    <dgm:cxn modelId="{BD385C34-A3E6-442D-9502-6F5B552E2E9E}" type="presOf" srcId="{28994617-A36D-404A-B756-16DDA3BD4308}" destId="{DEC322E7-AE18-4EA8-AC01-44370E4E5B0A}" srcOrd="0" destOrd="0" presId="urn:microsoft.com/office/officeart/2018/2/layout/IconCircleList"/>
    <dgm:cxn modelId="{14FFBD63-0213-4F3E-AA3C-90DFDA0C51DF}" srcId="{6760896F-88A2-48AC-9C0E-0990F5C37E00}" destId="{33859A1E-D8CA-4EBF-8AAA-56BF9B809ED0}" srcOrd="2" destOrd="0" parTransId="{8DAF63E1-5C9E-4AFC-8C7E-FCEDD35E3732}" sibTransId="{D8CA5D0F-B18D-4791-BA24-C8B6C329E2DB}"/>
    <dgm:cxn modelId="{7FC23E47-2A16-4D16-8D64-A0D9AECC2111}" type="presOf" srcId="{33859A1E-D8CA-4EBF-8AAA-56BF9B809ED0}" destId="{55F9AE91-035D-454E-9755-A65E221F69A2}" srcOrd="0" destOrd="0" presId="urn:microsoft.com/office/officeart/2018/2/layout/IconCircleList"/>
    <dgm:cxn modelId="{17FD0D7F-3E69-457D-8B74-96CC2480DA21}" srcId="{6760896F-88A2-48AC-9C0E-0990F5C37E00}" destId="{82D8522E-25D4-4A03-BBA5-829191415A72}" srcOrd="0" destOrd="0" parTransId="{FE57B9BA-3EF3-451D-8FAE-AE48F1C24B00}" sibTransId="{28994617-A36D-404A-B756-16DDA3BD4308}"/>
    <dgm:cxn modelId="{8205368E-4D05-48D3-A9AD-3CD93BC14AA0}" type="presOf" srcId="{99A3E567-B7F6-4B9B-9F8F-013E99F2A956}" destId="{963E1DD3-9D7F-4FF9-8B8E-C34CB003B202}" srcOrd="0" destOrd="0" presId="urn:microsoft.com/office/officeart/2018/2/layout/IconCircleList"/>
    <dgm:cxn modelId="{7B29EFB1-5D5A-43F4-B0C7-5D975EAF8E44}" type="presOf" srcId="{D8CA5D0F-B18D-4791-BA24-C8B6C329E2DB}" destId="{E0F32297-E6AB-4E10-9EE6-6F31F09DB9B8}" srcOrd="0" destOrd="0" presId="urn:microsoft.com/office/officeart/2018/2/layout/IconCircleList"/>
    <dgm:cxn modelId="{60FC5DBC-98B0-467E-96DF-2920E0F3AE63}" srcId="{6760896F-88A2-48AC-9C0E-0990F5C37E00}" destId="{99A3E567-B7F6-4B9B-9F8F-013E99F2A956}" srcOrd="3" destOrd="0" parTransId="{28EA9172-17C5-4C7C-B3F7-9B650A9F4E5C}" sibTransId="{04143305-CF83-4DDE-ABDD-CF9AC760BE79}"/>
    <dgm:cxn modelId="{79C74BCB-67BA-49FA-8900-95E5F82BB99A}" type="presOf" srcId="{790EA2B9-09B3-4E53-8426-08C94F3C1B7C}" destId="{5329D521-2D73-4C47-A69E-EE4BDCB2A63A}" srcOrd="0" destOrd="0" presId="urn:microsoft.com/office/officeart/2018/2/layout/IconCircleList"/>
    <dgm:cxn modelId="{79ADBED7-4757-42FF-B569-DCD87D7AD1B8}" type="presOf" srcId="{82D8522E-25D4-4A03-BBA5-829191415A72}" destId="{C770E513-4C5D-49BB-8A10-E7A98E485D35}" srcOrd="0" destOrd="0" presId="urn:microsoft.com/office/officeart/2018/2/layout/IconCircleList"/>
    <dgm:cxn modelId="{C86F1BD8-C302-4AB1-A45D-03E830C08C40}" type="presOf" srcId="{F99E9C2E-DC2A-4CDA-A8FF-40805C684060}" destId="{76232CEB-0F88-48C3-9E3C-F87D420E9964}" srcOrd="0" destOrd="0" presId="urn:microsoft.com/office/officeart/2018/2/layout/IconCircleList"/>
    <dgm:cxn modelId="{02577CDD-2750-44FC-A318-E53E8522CA78}" type="presOf" srcId="{6760896F-88A2-48AC-9C0E-0990F5C37E00}" destId="{DD89CF18-6094-4281-B4A3-54A590449AB2}" srcOrd="0" destOrd="0" presId="urn:microsoft.com/office/officeart/2018/2/layout/IconCircleList"/>
    <dgm:cxn modelId="{F95A8C2B-DF7F-4680-92B4-01E40B4ED15F}" type="presParOf" srcId="{DD89CF18-6094-4281-B4A3-54A590449AB2}" destId="{5B29F78E-FAB6-4399-847F-5CE6E8659271}" srcOrd="0" destOrd="0" presId="urn:microsoft.com/office/officeart/2018/2/layout/IconCircleList"/>
    <dgm:cxn modelId="{A655B96C-DA6E-41AB-8352-2CFAD77CD5E9}" type="presParOf" srcId="{5B29F78E-FAB6-4399-847F-5CE6E8659271}" destId="{174052A7-E2CA-4983-99FE-ACD3587F7525}" srcOrd="0" destOrd="0" presId="urn:microsoft.com/office/officeart/2018/2/layout/IconCircleList"/>
    <dgm:cxn modelId="{8C1CEBCC-2257-4606-BA2C-D4290579F9F4}" type="presParOf" srcId="{174052A7-E2CA-4983-99FE-ACD3587F7525}" destId="{CB36787B-07B6-4FFF-A36E-37B67FE4BCB2}" srcOrd="0" destOrd="0" presId="urn:microsoft.com/office/officeart/2018/2/layout/IconCircleList"/>
    <dgm:cxn modelId="{9C09347C-CFA5-4A7F-8B6B-CDA95C63DA1E}" type="presParOf" srcId="{174052A7-E2CA-4983-99FE-ACD3587F7525}" destId="{0745B1BD-FDBA-4939-BD12-0A16AFB100FD}" srcOrd="1" destOrd="0" presId="urn:microsoft.com/office/officeart/2018/2/layout/IconCircleList"/>
    <dgm:cxn modelId="{FEC512A2-C0DE-4EAB-B7FC-DA4045B11454}" type="presParOf" srcId="{174052A7-E2CA-4983-99FE-ACD3587F7525}" destId="{17855211-61D7-440F-A3C6-16C5CF419DE4}" srcOrd="2" destOrd="0" presId="urn:microsoft.com/office/officeart/2018/2/layout/IconCircleList"/>
    <dgm:cxn modelId="{B40C7215-1CA6-4DCD-8460-C2D580DAEF2A}" type="presParOf" srcId="{174052A7-E2CA-4983-99FE-ACD3587F7525}" destId="{C770E513-4C5D-49BB-8A10-E7A98E485D35}" srcOrd="3" destOrd="0" presId="urn:microsoft.com/office/officeart/2018/2/layout/IconCircleList"/>
    <dgm:cxn modelId="{872ED789-3E0A-44E1-87E5-8D1D6EB53540}" type="presParOf" srcId="{5B29F78E-FAB6-4399-847F-5CE6E8659271}" destId="{DEC322E7-AE18-4EA8-AC01-44370E4E5B0A}" srcOrd="1" destOrd="0" presId="urn:microsoft.com/office/officeart/2018/2/layout/IconCircleList"/>
    <dgm:cxn modelId="{4A11B0C7-4487-4253-AB86-73CE9440BBDC}" type="presParOf" srcId="{5B29F78E-FAB6-4399-847F-5CE6E8659271}" destId="{FE411E95-229E-4E8E-A4F8-0FF66AA3528D}" srcOrd="2" destOrd="0" presId="urn:microsoft.com/office/officeart/2018/2/layout/IconCircleList"/>
    <dgm:cxn modelId="{E24524E9-8A7D-4E13-A953-E477D110D71C}" type="presParOf" srcId="{FE411E95-229E-4E8E-A4F8-0FF66AA3528D}" destId="{E2155385-66AC-497D-B378-BB46A9D4F1AD}" srcOrd="0" destOrd="0" presId="urn:microsoft.com/office/officeart/2018/2/layout/IconCircleList"/>
    <dgm:cxn modelId="{6336473C-CE90-4311-9CF1-65C64681662B}" type="presParOf" srcId="{FE411E95-229E-4E8E-A4F8-0FF66AA3528D}" destId="{B1F2EBCE-9C11-4B0E-8F5A-4E2C45D205E3}" srcOrd="1" destOrd="0" presId="urn:microsoft.com/office/officeart/2018/2/layout/IconCircleList"/>
    <dgm:cxn modelId="{7423DEAE-6371-41A3-84DF-69DBB01DA7A7}" type="presParOf" srcId="{FE411E95-229E-4E8E-A4F8-0FF66AA3528D}" destId="{F464F338-FD17-4C90-82AB-A6DF8C603FA0}" srcOrd="2" destOrd="0" presId="urn:microsoft.com/office/officeart/2018/2/layout/IconCircleList"/>
    <dgm:cxn modelId="{F2F1F7B8-F3BF-4AA8-9471-100202EE8C3E}" type="presParOf" srcId="{FE411E95-229E-4E8E-A4F8-0FF66AA3528D}" destId="{76232CEB-0F88-48C3-9E3C-F87D420E9964}" srcOrd="3" destOrd="0" presId="urn:microsoft.com/office/officeart/2018/2/layout/IconCircleList"/>
    <dgm:cxn modelId="{CD2F851B-1C33-418A-AAAF-54A4D22AC755}" type="presParOf" srcId="{5B29F78E-FAB6-4399-847F-5CE6E8659271}" destId="{5329D521-2D73-4C47-A69E-EE4BDCB2A63A}" srcOrd="3" destOrd="0" presId="urn:microsoft.com/office/officeart/2018/2/layout/IconCircleList"/>
    <dgm:cxn modelId="{BCF52D23-4A32-48BE-AF44-8DE78D2F0095}" type="presParOf" srcId="{5B29F78E-FAB6-4399-847F-5CE6E8659271}" destId="{CDE5C98C-17B7-4881-81B5-1A48A1B6B79B}" srcOrd="4" destOrd="0" presId="urn:microsoft.com/office/officeart/2018/2/layout/IconCircleList"/>
    <dgm:cxn modelId="{7C179382-0B2D-42D8-8FC2-571A0C5697E9}" type="presParOf" srcId="{CDE5C98C-17B7-4881-81B5-1A48A1B6B79B}" destId="{8897C85C-0BA1-404F-B58E-39DFBC2CC69E}" srcOrd="0" destOrd="0" presId="urn:microsoft.com/office/officeart/2018/2/layout/IconCircleList"/>
    <dgm:cxn modelId="{6715170C-2796-460B-9FEF-C2F5AA747B22}" type="presParOf" srcId="{CDE5C98C-17B7-4881-81B5-1A48A1B6B79B}" destId="{F0F61AE9-C8A5-499E-B637-E8F9A500D91B}" srcOrd="1" destOrd="0" presId="urn:microsoft.com/office/officeart/2018/2/layout/IconCircleList"/>
    <dgm:cxn modelId="{33256259-FF8A-465A-8697-4021FC7976C1}" type="presParOf" srcId="{CDE5C98C-17B7-4881-81B5-1A48A1B6B79B}" destId="{2E7A254F-1EA5-4D3C-82D5-0EC678FF6A81}" srcOrd="2" destOrd="0" presId="urn:microsoft.com/office/officeart/2018/2/layout/IconCircleList"/>
    <dgm:cxn modelId="{7EA16AFA-E164-4C1D-9755-F5F9DEE741F1}" type="presParOf" srcId="{CDE5C98C-17B7-4881-81B5-1A48A1B6B79B}" destId="{55F9AE91-035D-454E-9755-A65E221F69A2}" srcOrd="3" destOrd="0" presId="urn:microsoft.com/office/officeart/2018/2/layout/IconCircleList"/>
    <dgm:cxn modelId="{0C4CDF16-4A76-4DBD-823B-D248223078BD}" type="presParOf" srcId="{5B29F78E-FAB6-4399-847F-5CE6E8659271}" destId="{E0F32297-E6AB-4E10-9EE6-6F31F09DB9B8}" srcOrd="5" destOrd="0" presId="urn:microsoft.com/office/officeart/2018/2/layout/IconCircleList"/>
    <dgm:cxn modelId="{9A6B478D-B1B0-4AEF-855A-FDE6DC68B2DE}" type="presParOf" srcId="{5B29F78E-FAB6-4399-847F-5CE6E8659271}" destId="{3EAF25F6-74B8-476B-88AD-99976133643F}" srcOrd="6" destOrd="0" presId="urn:microsoft.com/office/officeart/2018/2/layout/IconCircleList"/>
    <dgm:cxn modelId="{30EC2B01-100A-4B4A-B87D-2B9B1EA0C679}" type="presParOf" srcId="{3EAF25F6-74B8-476B-88AD-99976133643F}" destId="{60DDC37A-F75A-4593-A10B-7F5E9A276747}" srcOrd="0" destOrd="0" presId="urn:microsoft.com/office/officeart/2018/2/layout/IconCircleList"/>
    <dgm:cxn modelId="{094845AD-2D31-4D46-BE86-0049E194B849}" type="presParOf" srcId="{3EAF25F6-74B8-476B-88AD-99976133643F}" destId="{F5FB6AFE-4F13-4A80-8628-49869058EEC6}" srcOrd="1" destOrd="0" presId="urn:microsoft.com/office/officeart/2018/2/layout/IconCircleList"/>
    <dgm:cxn modelId="{92179B79-42D2-459F-AF74-5BA16D3538B9}" type="presParOf" srcId="{3EAF25F6-74B8-476B-88AD-99976133643F}" destId="{E39916E6-B200-4D58-B4B4-8C3F528A702B}" srcOrd="2" destOrd="0" presId="urn:microsoft.com/office/officeart/2018/2/layout/IconCircleList"/>
    <dgm:cxn modelId="{FB34E4B1-8576-4DE5-98CA-C78C55C0C227}" type="presParOf" srcId="{3EAF25F6-74B8-476B-88AD-99976133643F}" destId="{963E1DD3-9D7F-4FF9-8B8E-C34CB003B202}"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C657A6-459F-42D7-8E7E-F01FEE1551A8}">
      <dsp:nvSpPr>
        <dsp:cNvPr id="0" name=""/>
        <dsp:cNvSpPr/>
      </dsp:nvSpPr>
      <dsp:spPr>
        <a:xfrm>
          <a:off x="0" y="0"/>
          <a:ext cx="4274466" cy="112675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Yuraja Kadari (U01866626)</a:t>
          </a:r>
        </a:p>
      </dsp:txBody>
      <dsp:txXfrm>
        <a:off x="33001" y="33001"/>
        <a:ext cx="2963401" cy="1060751"/>
      </dsp:txXfrm>
    </dsp:sp>
    <dsp:sp modelId="{DE4703DE-E678-4792-AE9A-FAC95DDF67CC}">
      <dsp:nvSpPr>
        <dsp:cNvPr id="0" name=""/>
        <dsp:cNvSpPr/>
      </dsp:nvSpPr>
      <dsp:spPr>
        <a:xfrm>
          <a:off x="357986" y="1331617"/>
          <a:ext cx="4274466" cy="1126753"/>
        </a:xfrm>
        <a:prstGeom prst="roundRect">
          <a:avLst>
            <a:gd name="adj" fmla="val 10000"/>
          </a:avLst>
        </a:prstGeom>
        <a:solidFill>
          <a:schemeClr val="accent2">
            <a:hueOff val="-6838867"/>
            <a:satOff val="5085"/>
            <a:lumOff val="65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Shreeya Desai (U01866812)</a:t>
          </a:r>
        </a:p>
      </dsp:txBody>
      <dsp:txXfrm>
        <a:off x="390987" y="1364618"/>
        <a:ext cx="3118088" cy="1060751"/>
      </dsp:txXfrm>
    </dsp:sp>
    <dsp:sp modelId="{8B530D15-9AFA-4ED7-9B70-82B4B99CA11C}">
      <dsp:nvSpPr>
        <dsp:cNvPr id="0" name=""/>
        <dsp:cNvSpPr/>
      </dsp:nvSpPr>
      <dsp:spPr>
        <a:xfrm>
          <a:off x="710630" y="2663235"/>
          <a:ext cx="4274466" cy="1126753"/>
        </a:xfrm>
        <a:prstGeom prst="roundRect">
          <a:avLst>
            <a:gd name="adj" fmla="val 10000"/>
          </a:avLst>
        </a:prstGeom>
        <a:solidFill>
          <a:schemeClr val="accent2">
            <a:hueOff val="-13677733"/>
            <a:satOff val="10170"/>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Umair Abdul Raheem (U01828366)</a:t>
          </a:r>
        </a:p>
      </dsp:txBody>
      <dsp:txXfrm>
        <a:off x="743631" y="2696236"/>
        <a:ext cx="3123431" cy="1060751"/>
      </dsp:txXfrm>
    </dsp:sp>
    <dsp:sp modelId="{B7299AF3-6E39-44F4-99CF-803DA6307918}">
      <dsp:nvSpPr>
        <dsp:cNvPr id="0" name=""/>
        <dsp:cNvSpPr/>
      </dsp:nvSpPr>
      <dsp:spPr>
        <a:xfrm>
          <a:off x="1068616" y="3994852"/>
          <a:ext cx="4274466" cy="1126753"/>
        </a:xfrm>
        <a:prstGeom prst="roundRect">
          <a:avLst>
            <a:gd name="adj" fmla="val 10000"/>
          </a:avLst>
        </a:prstGeom>
        <a:solidFill>
          <a:schemeClr val="accent2">
            <a:hueOff val="-20516600"/>
            <a:satOff val="15255"/>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Vedant Mandre (U01850350)</a:t>
          </a:r>
        </a:p>
      </dsp:txBody>
      <dsp:txXfrm>
        <a:off x="1101617" y="4027853"/>
        <a:ext cx="3118088" cy="1060751"/>
      </dsp:txXfrm>
    </dsp:sp>
    <dsp:sp modelId="{CC56F5DE-93D2-494A-BD21-444A1ACD12DB}">
      <dsp:nvSpPr>
        <dsp:cNvPr id="0" name=""/>
        <dsp:cNvSpPr/>
      </dsp:nvSpPr>
      <dsp:spPr>
        <a:xfrm>
          <a:off x="3542076" y="862990"/>
          <a:ext cx="732389" cy="732389"/>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3706864" y="862990"/>
        <a:ext cx="402813" cy="551123"/>
      </dsp:txXfrm>
    </dsp:sp>
    <dsp:sp modelId="{C1938983-4F41-4807-A357-D280FAE6A9F2}">
      <dsp:nvSpPr>
        <dsp:cNvPr id="0" name=""/>
        <dsp:cNvSpPr/>
      </dsp:nvSpPr>
      <dsp:spPr>
        <a:xfrm>
          <a:off x="3900063" y="2194608"/>
          <a:ext cx="732389" cy="732389"/>
        </a:xfrm>
        <a:prstGeom prst="downArrow">
          <a:avLst>
            <a:gd name="adj1" fmla="val 55000"/>
            <a:gd name="adj2" fmla="val 45000"/>
          </a:avLst>
        </a:prstGeom>
        <a:solidFill>
          <a:schemeClr val="accent2">
            <a:tint val="40000"/>
            <a:alpha val="90000"/>
            <a:hueOff val="-10329651"/>
            <a:satOff val="6013"/>
            <a:lumOff val="336"/>
            <a:alphaOff val="0"/>
          </a:schemeClr>
        </a:solidFill>
        <a:ln w="12700" cap="flat" cmpd="sng" algn="ctr">
          <a:solidFill>
            <a:schemeClr val="accent2">
              <a:tint val="40000"/>
              <a:alpha val="90000"/>
              <a:hueOff val="-10329651"/>
              <a:satOff val="6013"/>
              <a:lumOff val="33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4064851" y="2194608"/>
        <a:ext cx="402813" cy="551123"/>
      </dsp:txXfrm>
    </dsp:sp>
    <dsp:sp modelId="{4967E1C2-FB05-45F1-A815-CB71DD0F4C79}">
      <dsp:nvSpPr>
        <dsp:cNvPr id="0" name=""/>
        <dsp:cNvSpPr/>
      </dsp:nvSpPr>
      <dsp:spPr>
        <a:xfrm>
          <a:off x="4252706" y="3526225"/>
          <a:ext cx="732389" cy="732389"/>
        </a:xfrm>
        <a:prstGeom prst="downArrow">
          <a:avLst>
            <a:gd name="adj1" fmla="val 55000"/>
            <a:gd name="adj2" fmla="val 45000"/>
          </a:avLst>
        </a:prstGeom>
        <a:solidFill>
          <a:schemeClr val="accent2">
            <a:tint val="40000"/>
            <a:alpha val="90000"/>
            <a:hueOff val="-20659301"/>
            <a:satOff val="12025"/>
            <a:lumOff val="672"/>
            <a:alphaOff val="0"/>
          </a:schemeClr>
        </a:solidFill>
        <a:ln w="12700" cap="flat" cmpd="sng" algn="ctr">
          <a:solidFill>
            <a:schemeClr val="accent2">
              <a:tint val="40000"/>
              <a:alpha val="90000"/>
              <a:hueOff val="-20659301"/>
              <a:satOff val="12025"/>
              <a:lumOff val="67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4417494" y="3526225"/>
        <a:ext cx="402813" cy="5511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BAFD32-E8EC-498D-B7EB-04B9029F2EDC}">
      <dsp:nvSpPr>
        <dsp:cNvPr id="0" name=""/>
        <dsp:cNvSpPr/>
      </dsp:nvSpPr>
      <dsp:spPr>
        <a:xfrm>
          <a:off x="0" y="1656"/>
          <a:ext cx="5343082" cy="70597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712476-8825-4834-9B68-D3355DB5D728}">
      <dsp:nvSpPr>
        <dsp:cNvPr id="0" name=""/>
        <dsp:cNvSpPr/>
      </dsp:nvSpPr>
      <dsp:spPr>
        <a:xfrm>
          <a:off x="213556" y="160500"/>
          <a:ext cx="388284" cy="38828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A257ED-F9F7-4D06-9217-17B49EA9500B}">
      <dsp:nvSpPr>
        <dsp:cNvPr id="0" name=""/>
        <dsp:cNvSpPr/>
      </dsp:nvSpPr>
      <dsp:spPr>
        <a:xfrm>
          <a:off x="815396" y="1656"/>
          <a:ext cx="4527686" cy="705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715" tIns="74715" rIns="74715" bIns="74715" numCol="1" spcCol="1270" anchor="ctr" anchorCtr="0">
          <a:noAutofit/>
        </a:bodyPr>
        <a:lstStyle/>
        <a:p>
          <a:pPr marL="0" lvl="0" indent="0" algn="l" defTabSz="844550">
            <a:lnSpc>
              <a:spcPct val="90000"/>
            </a:lnSpc>
            <a:spcBef>
              <a:spcPct val="0"/>
            </a:spcBef>
            <a:spcAft>
              <a:spcPct val="35000"/>
            </a:spcAft>
            <a:buNone/>
          </a:pPr>
          <a:r>
            <a:rPr lang="en-US" sz="1900" kern="1200"/>
            <a:t>Introduction </a:t>
          </a:r>
        </a:p>
      </dsp:txBody>
      <dsp:txXfrm>
        <a:off x="815396" y="1656"/>
        <a:ext cx="4527686" cy="705971"/>
      </dsp:txXfrm>
    </dsp:sp>
    <dsp:sp modelId="{D27B5A0D-CF9F-447B-8C75-409CA22AB6D9}">
      <dsp:nvSpPr>
        <dsp:cNvPr id="0" name=""/>
        <dsp:cNvSpPr/>
      </dsp:nvSpPr>
      <dsp:spPr>
        <a:xfrm>
          <a:off x="0" y="884120"/>
          <a:ext cx="5343082" cy="70597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728EAD-9077-4F63-8951-36EAB5459C0D}">
      <dsp:nvSpPr>
        <dsp:cNvPr id="0" name=""/>
        <dsp:cNvSpPr/>
      </dsp:nvSpPr>
      <dsp:spPr>
        <a:xfrm>
          <a:off x="213556" y="1042964"/>
          <a:ext cx="388284" cy="38828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04EE52A-B68F-42A7-88F3-7E91DDD11A0A}">
      <dsp:nvSpPr>
        <dsp:cNvPr id="0" name=""/>
        <dsp:cNvSpPr/>
      </dsp:nvSpPr>
      <dsp:spPr>
        <a:xfrm>
          <a:off x="815396" y="884120"/>
          <a:ext cx="4527686" cy="705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715" tIns="74715" rIns="74715" bIns="74715" numCol="1" spcCol="1270" anchor="ctr" anchorCtr="0">
          <a:noAutofit/>
        </a:bodyPr>
        <a:lstStyle/>
        <a:p>
          <a:pPr marL="0" lvl="0" indent="0" algn="l" defTabSz="844550">
            <a:lnSpc>
              <a:spcPct val="90000"/>
            </a:lnSpc>
            <a:spcBef>
              <a:spcPct val="0"/>
            </a:spcBef>
            <a:spcAft>
              <a:spcPct val="35000"/>
            </a:spcAft>
            <a:buNone/>
          </a:pPr>
          <a:r>
            <a:rPr lang="en-US" sz="1900" kern="1200"/>
            <a:t>Data Collection and Preparation</a:t>
          </a:r>
        </a:p>
      </dsp:txBody>
      <dsp:txXfrm>
        <a:off x="815396" y="884120"/>
        <a:ext cx="4527686" cy="705971"/>
      </dsp:txXfrm>
    </dsp:sp>
    <dsp:sp modelId="{C0CCD424-A1BD-4A6A-A5EC-F0DB955ACDDE}">
      <dsp:nvSpPr>
        <dsp:cNvPr id="0" name=""/>
        <dsp:cNvSpPr/>
      </dsp:nvSpPr>
      <dsp:spPr>
        <a:xfrm>
          <a:off x="0" y="1766585"/>
          <a:ext cx="5343082" cy="70597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335E72-320C-4E90-B61B-CAFF59387D0D}">
      <dsp:nvSpPr>
        <dsp:cNvPr id="0" name=""/>
        <dsp:cNvSpPr/>
      </dsp:nvSpPr>
      <dsp:spPr>
        <a:xfrm>
          <a:off x="213556" y="1925428"/>
          <a:ext cx="388284" cy="38828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7CE972-BC5D-439C-AD1D-84CECD587A18}">
      <dsp:nvSpPr>
        <dsp:cNvPr id="0" name=""/>
        <dsp:cNvSpPr/>
      </dsp:nvSpPr>
      <dsp:spPr>
        <a:xfrm>
          <a:off x="815396" y="1766585"/>
          <a:ext cx="4527686" cy="705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715" tIns="74715" rIns="74715" bIns="74715" numCol="1" spcCol="1270" anchor="ctr" anchorCtr="0">
          <a:noAutofit/>
        </a:bodyPr>
        <a:lstStyle/>
        <a:p>
          <a:pPr marL="0" lvl="0" indent="0" algn="l" defTabSz="844550">
            <a:lnSpc>
              <a:spcPct val="90000"/>
            </a:lnSpc>
            <a:spcBef>
              <a:spcPct val="0"/>
            </a:spcBef>
            <a:spcAft>
              <a:spcPct val="35000"/>
            </a:spcAft>
            <a:buNone/>
          </a:pPr>
          <a:r>
            <a:rPr lang="en-US" sz="1900" kern="1200"/>
            <a:t>Data Analysis</a:t>
          </a:r>
        </a:p>
      </dsp:txBody>
      <dsp:txXfrm>
        <a:off x="815396" y="1766585"/>
        <a:ext cx="4527686" cy="705971"/>
      </dsp:txXfrm>
    </dsp:sp>
    <dsp:sp modelId="{6E982CD5-435D-4AC7-8977-A05DA2B989F6}">
      <dsp:nvSpPr>
        <dsp:cNvPr id="0" name=""/>
        <dsp:cNvSpPr/>
      </dsp:nvSpPr>
      <dsp:spPr>
        <a:xfrm>
          <a:off x="0" y="2649049"/>
          <a:ext cx="5343082" cy="70597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34E34D-47BB-45F8-824C-7DFA8C69F7E1}">
      <dsp:nvSpPr>
        <dsp:cNvPr id="0" name=""/>
        <dsp:cNvSpPr/>
      </dsp:nvSpPr>
      <dsp:spPr>
        <a:xfrm>
          <a:off x="213556" y="2807892"/>
          <a:ext cx="388284" cy="38828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7BEA49-4D58-4A5C-BB8D-5D6B66C8C997}">
      <dsp:nvSpPr>
        <dsp:cNvPr id="0" name=""/>
        <dsp:cNvSpPr/>
      </dsp:nvSpPr>
      <dsp:spPr>
        <a:xfrm>
          <a:off x="815396" y="2649049"/>
          <a:ext cx="4527686" cy="705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715" tIns="74715" rIns="74715" bIns="74715" numCol="1" spcCol="1270" anchor="ctr" anchorCtr="0">
          <a:noAutofit/>
        </a:bodyPr>
        <a:lstStyle/>
        <a:p>
          <a:pPr marL="0" lvl="0" indent="0" algn="l" defTabSz="844550">
            <a:lnSpc>
              <a:spcPct val="90000"/>
            </a:lnSpc>
            <a:spcBef>
              <a:spcPct val="0"/>
            </a:spcBef>
            <a:spcAft>
              <a:spcPct val="35000"/>
            </a:spcAft>
            <a:buNone/>
          </a:pPr>
          <a:r>
            <a:rPr lang="en-US" sz="1900" kern="1200"/>
            <a:t>Comparison of Analytics Models</a:t>
          </a:r>
        </a:p>
      </dsp:txBody>
      <dsp:txXfrm>
        <a:off x="815396" y="2649049"/>
        <a:ext cx="4527686" cy="705971"/>
      </dsp:txXfrm>
    </dsp:sp>
    <dsp:sp modelId="{01FE6745-9BD5-42C8-8F69-9B160BF94D06}">
      <dsp:nvSpPr>
        <dsp:cNvPr id="0" name=""/>
        <dsp:cNvSpPr/>
      </dsp:nvSpPr>
      <dsp:spPr>
        <a:xfrm>
          <a:off x="0" y="3531513"/>
          <a:ext cx="5343082" cy="70597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281155-1F63-44D6-B117-767DAC74A665}">
      <dsp:nvSpPr>
        <dsp:cNvPr id="0" name=""/>
        <dsp:cNvSpPr/>
      </dsp:nvSpPr>
      <dsp:spPr>
        <a:xfrm>
          <a:off x="213556" y="3690357"/>
          <a:ext cx="388284" cy="38828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62F8D5-8FB8-4967-A5DC-A3F58B5D114B}">
      <dsp:nvSpPr>
        <dsp:cNvPr id="0" name=""/>
        <dsp:cNvSpPr/>
      </dsp:nvSpPr>
      <dsp:spPr>
        <a:xfrm>
          <a:off x="815396" y="3531513"/>
          <a:ext cx="4527686" cy="705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715" tIns="74715" rIns="74715" bIns="74715" numCol="1" spcCol="1270" anchor="ctr" anchorCtr="0">
          <a:noAutofit/>
        </a:bodyPr>
        <a:lstStyle/>
        <a:p>
          <a:pPr marL="0" lvl="0" indent="0" algn="l" defTabSz="844550">
            <a:lnSpc>
              <a:spcPct val="90000"/>
            </a:lnSpc>
            <a:spcBef>
              <a:spcPct val="0"/>
            </a:spcBef>
            <a:spcAft>
              <a:spcPct val="35000"/>
            </a:spcAft>
            <a:buNone/>
          </a:pPr>
          <a:r>
            <a:rPr lang="en-US" sz="1900" kern="1200"/>
            <a:t>Team Model Selection</a:t>
          </a:r>
        </a:p>
      </dsp:txBody>
      <dsp:txXfrm>
        <a:off x="815396" y="3531513"/>
        <a:ext cx="4527686" cy="705971"/>
      </dsp:txXfrm>
    </dsp:sp>
    <dsp:sp modelId="{F8EBCE3F-C170-478C-BA66-92158FD54549}">
      <dsp:nvSpPr>
        <dsp:cNvPr id="0" name=""/>
        <dsp:cNvSpPr/>
      </dsp:nvSpPr>
      <dsp:spPr>
        <a:xfrm>
          <a:off x="0" y="4413977"/>
          <a:ext cx="5343082" cy="70597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6EAA27-EC8A-4313-9FB7-751EB91E6E1B}">
      <dsp:nvSpPr>
        <dsp:cNvPr id="0" name=""/>
        <dsp:cNvSpPr/>
      </dsp:nvSpPr>
      <dsp:spPr>
        <a:xfrm>
          <a:off x="213556" y="4572821"/>
          <a:ext cx="388284" cy="38828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102BD90-D53F-47E6-8A5B-0AF9B8EB0DD6}">
      <dsp:nvSpPr>
        <dsp:cNvPr id="0" name=""/>
        <dsp:cNvSpPr/>
      </dsp:nvSpPr>
      <dsp:spPr>
        <a:xfrm>
          <a:off x="815396" y="4413977"/>
          <a:ext cx="4527686" cy="705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715" tIns="74715" rIns="74715" bIns="74715" numCol="1" spcCol="1270" anchor="ctr" anchorCtr="0">
          <a:noAutofit/>
        </a:bodyPr>
        <a:lstStyle/>
        <a:p>
          <a:pPr marL="0" lvl="0" indent="0" algn="l" defTabSz="844550">
            <a:lnSpc>
              <a:spcPct val="90000"/>
            </a:lnSpc>
            <a:spcBef>
              <a:spcPct val="0"/>
            </a:spcBef>
            <a:spcAft>
              <a:spcPct val="35000"/>
            </a:spcAft>
            <a:buNone/>
          </a:pPr>
          <a:r>
            <a:rPr lang="en-US" sz="1900" kern="1200"/>
            <a:t>Conclusion</a:t>
          </a:r>
        </a:p>
      </dsp:txBody>
      <dsp:txXfrm>
        <a:off x="815396" y="4413977"/>
        <a:ext cx="4527686" cy="70597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36787B-07B6-4FFF-A36E-37B67FE4BCB2}">
      <dsp:nvSpPr>
        <dsp:cNvPr id="0" name=""/>
        <dsp:cNvSpPr/>
      </dsp:nvSpPr>
      <dsp:spPr>
        <a:xfrm>
          <a:off x="147743" y="82761"/>
          <a:ext cx="1302577" cy="130257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45B1BD-FDBA-4939-BD12-0A16AFB100FD}">
      <dsp:nvSpPr>
        <dsp:cNvPr id="0" name=""/>
        <dsp:cNvSpPr/>
      </dsp:nvSpPr>
      <dsp:spPr>
        <a:xfrm>
          <a:off x="421285" y="356302"/>
          <a:ext cx="755494" cy="7554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770E513-4C5D-49BB-8A10-E7A98E485D35}">
      <dsp:nvSpPr>
        <dsp:cNvPr id="0" name=""/>
        <dsp:cNvSpPr/>
      </dsp:nvSpPr>
      <dsp:spPr>
        <a:xfrm>
          <a:off x="1729445" y="82761"/>
          <a:ext cx="3070361" cy="1302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rtl="0">
            <a:lnSpc>
              <a:spcPct val="100000"/>
            </a:lnSpc>
            <a:spcBef>
              <a:spcPct val="0"/>
            </a:spcBef>
            <a:spcAft>
              <a:spcPct val="35000"/>
            </a:spcAft>
            <a:buNone/>
          </a:pPr>
          <a:r>
            <a:rPr lang="en-US" sz="2400" b="1" kern="1200"/>
            <a:t>Member Name:</a:t>
          </a:r>
          <a:r>
            <a:rPr lang="en-US" sz="2400" kern="1200"/>
            <a:t> </a:t>
          </a:r>
          <a:r>
            <a:rPr lang="en-US" sz="2400" kern="1200" err="1">
              <a:solidFill>
                <a:srgbClr val="000000"/>
              </a:solidFill>
              <a:latin typeface="Calibri"/>
              <a:cs typeface="Calibri"/>
            </a:rPr>
            <a:t>Yuraja</a:t>
          </a:r>
          <a:r>
            <a:rPr lang="en-US" sz="2400" kern="1200">
              <a:solidFill>
                <a:srgbClr val="000000"/>
              </a:solidFill>
              <a:latin typeface="Calibri"/>
              <a:cs typeface="Calibri"/>
            </a:rPr>
            <a:t> Sohel Kadari</a:t>
          </a:r>
        </a:p>
      </dsp:txBody>
      <dsp:txXfrm>
        <a:off x="1729445" y="82761"/>
        <a:ext cx="3070361" cy="1302577"/>
      </dsp:txXfrm>
    </dsp:sp>
    <dsp:sp modelId="{E572150E-C7C8-4838-9313-54D297888650}">
      <dsp:nvSpPr>
        <dsp:cNvPr id="0" name=""/>
        <dsp:cNvSpPr/>
      </dsp:nvSpPr>
      <dsp:spPr>
        <a:xfrm>
          <a:off x="5334793" y="82761"/>
          <a:ext cx="1302577" cy="130257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D92E82-9780-48DF-A3CF-7C6CD1BF6A81}">
      <dsp:nvSpPr>
        <dsp:cNvPr id="0" name=""/>
        <dsp:cNvSpPr/>
      </dsp:nvSpPr>
      <dsp:spPr>
        <a:xfrm>
          <a:off x="5608334" y="356302"/>
          <a:ext cx="755494" cy="7554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053FA0-21FD-484A-BE2B-76E36288056D}">
      <dsp:nvSpPr>
        <dsp:cNvPr id="0" name=""/>
        <dsp:cNvSpPr/>
      </dsp:nvSpPr>
      <dsp:spPr>
        <a:xfrm>
          <a:off x="6916494" y="82761"/>
          <a:ext cx="3070361" cy="1302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1" kern="1200"/>
            <a:t>Year:</a:t>
          </a:r>
          <a:r>
            <a:rPr lang="en-US" sz="2400" kern="1200"/>
            <a:t> </a:t>
          </a:r>
          <a:r>
            <a:rPr lang="en-US" sz="2400" kern="1200">
              <a:latin typeface="Bembo"/>
            </a:rPr>
            <a:t>2006</a:t>
          </a:r>
          <a:endParaRPr lang="en-US" sz="2400" kern="1200"/>
        </a:p>
      </dsp:txBody>
      <dsp:txXfrm>
        <a:off x="6916494" y="82761"/>
        <a:ext cx="3070361" cy="1302577"/>
      </dsp:txXfrm>
    </dsp:sp>
    <dsp:sp modelId="{8897C85C-0BA1-404F-B58E-39DFBC2CC69E}">
      <dsp:nvSpPr>
        <dsp:cNvPr id="0" name=""/>
        <dsp:cNvSpPr/>
      </dsp:nvSpPr>
      <dsp:spPr>
        <a:xfrm>
          <a:off x="147743" y="1952827"/>
          <a:ext cx="1302577" cy="130257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F61AE9-C8A5-499E-B637-E8F9A500D91B}">
      <dsp:nvSpPr>
        <dsp:cNvPr id="0" name=""/>
        <dsp:cNvSpPr/>
      </dsp:nvSpPr>
      <dsp:spPr>
        <a:xfrm>
          <a:off x="421285" y="2226368"/>
          <a:ext cx="755494" cy="7554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5F9AE91-035D-454E-9755-A65E221F69A2}">
      <dsp:nvSpPr>
        <dsp:cNvPr id="0" name=""/>
        <dsp:cNvSpPr/>
      </dsp:nvSpPr>
      <dsp:spPr>
        <a:xfrm>
          <a:off x="1729445" y="1952827"/>
          <a:ext cx="3070361" cy="1302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1" kern="1200"/>
            <a:t>Model used:</a:t>
          </a:r>
          <a:r>
            <a:rPr lang="en-US" sz="2400" kern="1200"/>
            <a:t> </a:t>
          </a:r>
          <a:r>
            <a:rPr lang="en-US" sz="2400" kern="1200">
              <a:solidFill>
                <a:srgbClr val="2C2830"/>
              </a:solidFill>
            </a:rPr>
            <a:t>Logistic Regression</a:t>
          </a:r>
        </a:p>
      </dsp:txBody>
      <dsp:txXfrm>
        <a:off x="1729445" y="1952827"/>
        <a:ext cx="3070361" cy="1302577"/>
      </dsp:txXfrm>
    </dsp:sp>
    <dsp:sp modelId="{60DDC37A-F75A-4593-A10B-7F5E9A276747}">
      <dsp:nvSpPr>
        <dsp:cNvPr id="0" name=""/>
        <dsp:cNvSpPr/>
      </dsp:nvSpPr>
      <dsp:spPr>
        <a:xfrm>
          <a:off x="5334793" y="1952827"/>
          <a:ext cx="1302577" cy="1302577"/>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FB6AFE-4F13-4A80-8628-49869058EEC6}">
      <dsp:nvSpPr>
        <dsp:cNvPr id="0" name=""/>
        <dsp:cNvSpPr/>
      </dsp:nvSpPr>
      <dsp:spPr>
        <a:xfrm>
          <a:off x="5608334" y="2226368"/>
          <a:ext cx="755494" cy="75549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63E1DD3-9D7F-4FF9-8B8E-C34CB003B202}">
      <dsp:nvSpPr>
        <dsp:cNvPr id="0" name=""/>
        <dsp:cNvSpPr/>
      </dsp:nvSpPr>
      <dsp:spPr>
        <a:xfrm>
          <a:off x="6916494" y="1952827"/>
          <a:ext cx="3070361" cy="1302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1" kern="1200"/>
            <a:t>Tools used:</a:t>
          </a:r>
          <a:r>
            <a:rPr lang="en-US" sz="2400" kern="1200"/>
            <a:t> RapidMiner, Python</a:t>
          </a:r>
          <a:r>
            <a:rPr lang="en-US" sz="2400" kern="1200">
              <a:latin typeface="Bembo"/>
            </a:rPr>
            <a:t>, R</a:t>
          </a:r>
          <a:endParaRPr lang="en-US" sz="2400" kern="1200"/>
        </a:p>
      </dsp:txBody>
      <dsp:txXfrm>
        <a:off x="6916494" y="1952827"/>
        <a:ext cx="3070361" cy="130257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36787B-07B6-4FFF-A36E-37B67FE4BCB2}">
      <dsp:nvSpPr>
        <dsp:cNvPr id="0" name=""/>
        <dsp:cNvSpPr/>
      </dsp:nvSpPr>
      <dsp:spPr>
        <a:xfrm>
          <a:off x="147743" y="82761"/>
          <a:ext cx="1302577" cy="130257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45B1BD-FDBA-4939-BD12-0A16AFB100FD}">
      <dsp:nvSpPr>
        <dsp:cNvPr id="0" name=""/>
        <dsp:cNvSpPr/>
      </dsp:nvSpPr>
      <dsp:spPr>
        <a:xfrm>
          <a:off x="421285" y="356302"/>
          <a:ext cx="755494" cy="7554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770E513-4C5D-49BB-8A10-E7A98E485D35}">
      <dsp:nvSpPr>
        <dsp:cNvPr id="0" name=""/>
        <dsp:cNvSpPr/>
      </dsp:nvSpPr>
      <dsp:spPr>
        <a:xfrm>
          <a:off x="1729445" y="82761"/>
          <a:ext cx="3070361" cy="1302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1" kern="1200"/>
            <a:t>Member Name:</a:t>
          </a:r>
          <a:r>
            <a:rPr lang="en-US" sz="2400" kern="1200"/>
            <a:t> Shreeya Desai</a:t>
          </a:r>
          <a:endParaRPr lang="en-US" sz="2400" kern="1200">
            <a:latin typeface="Bembo"/>
          </a:endParaRPr>
        </a:p>
      </dsp:txBody>
      <dsp:txXfrm>
        <a:off x="1729445" y="82761"/>
        <a:ext cx="3070361" cy="1302577"/>
      </dsp:txXfrm>
    </dsp:sp>
    <dsp:sp modelId="{E572150E-C7C8-4838-9313-54D297888650}">
      <dsp:nvSpPr>
        <dsp:cNvPr id="0" name=""/>
        <dsp:cNvSpPr/>
      </dsp:nvSpPr>
      <dsp:spPr>
        <a:xfrm>
          <a:off x="5334793" y="82761"/>
          <a:ext cx="1302577" cy="130257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D92E82-9780-48DF-A3CF-7C6CD1BF6A81}">
      <dsp:nvSpPr>
        <dsp:cNvPr id="0" name=""/>
        <dsp:cNvSpPr/>
      </dsp:nvSpPr>
      <dsp:spPr>
        <a:xfrm>
          <a:off x="5608334" y="356302"/>
          <a:ext cx="755494" cy="7554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053FA0-21FD-484A-BE2B-76E36288056D}">
      <dsp:nvSpPr>
        <dsp:cNvPr id="0" name=""/>
        <dsp:cNvSpPr/>
      </dsp:nvSpPr>
      <dsp:spPr>
        <a:xfrm>
          <a:off x="6916494" y="82761"/>
          <a:ext cx="3070361" cy="1302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1" kern="1200"/>
            <a:t>Year:</a:t>
          </a:r>
          <a:r>
            <a:rPr lang="en-US" sz="2400" kern="1200"/>
            <a:t> 2005</a:t>
          </a:r>
        </a:p>
      </dsp:txBody>
      <dsp:txXfrm>
        <a:off x="6916494" y="82761"/>
        <a:ext cx="3070361" cy="1302577"/>
      </dsp:txXfrm>
    </dsp:sp>
    <dsp:sp modelId="{8897C85C-0BA1-404F-B58E-39DFBC2CC69E}">
      <dsp:nvSpPr>
        <dsp:cNvPr id="0" name=""/>
        <dsp:cNvSpPr/>
      </dsp:nvSpPr>
      <dsp:spPr>
        <a:xfrm>
          <a:off x="147743" y="1952827"/>
          <a:ext cx="1302577" cy="130257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F61AE9-C8A5-499E-B637-E8F9A500D91B}">
      <dsp:nvSpPr>
        <dsp:cNvPr id="0" name=""/>
        <dsp:cNvSpPr/>
      </dsp:nvSpPr>
      <dsp:spPr>
        <a:xfrm>
          <a:off x="421285" y="2226368"/>
          <a:ext cx="755494" cy="7554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5F9AE91-035D-454E-9755-A65E221F69A2}">
      <dsp:nvSpPr>
        <dsp:cNvPr id="0" name=""/>
        <dsp:cNvSpPr/>
      </dsp:nvSpPr>
      <dsp:spPr>
        <a:xfrm>
          <a:off x="1729445" y="1952827"/>
          <a:ext cx="3070361" cy="1302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1" kern="1200"/>
            <a:t>Model used:</a:t>
          </a:r>
          <a:r>
            <a:rPr lang="en-US" sz="2400" kern="1200"/>
            <a:t> Random Forest</a:t>
          </a:r>
        </a:p>
      </dsp:txBody>
      <dsp:txXfrm>
        <a:off x="1729445" y="1952827"/>
        <a:ext cx="3070361" cy="1302577"/>
      </dsp:txXfrm>
    </dsp:sp>
    <dsp:sp modelId="{60DDC37A-F75A-4593-A10B-7F5E9A276747}">
      <dsp:nvSpPr>
        <dsp:cNvPr id="0" name=""/>
        <dsp:cNvSpPr/>
      </dsp:nvSpPr>
      <dsp:spPr>
        <a:xfrm>
          <a:off x="5334793" y="1952827"/>
          <a:ext cx="1302577" cy="1302577"/>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FB6AFE-4F13-4A80-8628-49869058EEC6}">
      <dsp:nvSpPr>
        <dsp:cNvPr id="0" name=""/>
        <dsp:cNvSpPr/>
      </dsp:nvSpPr>
      <dsp:spPr>
        <a:xfrm>
          <a:off x="5608334" y="2226368"/>
          <a:ext cx="755494" cy="75549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63E1DD3-9D7F-4FF9-8B8E-C34CB003B202}">
      <dsp:nvSpPr>
        <dsp:cNvPr id="0" name=""/>
        <dsp:cNvSpPr/>
      </dsp:nvSpPr>
      <dsp:spPr>
        <a:xfrm>
          <a:off x="6916494" y="1952827"/>
          <a:ext cx="3070361" cy="1302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1" kern="1200"/>
            <a:t>Tools used:</a:t>
          </a:r>
          <a:r>
            <a:rPr lang="en-US" sz="2400" kern="1200"/>
            <a:t> RapidMiner, Python</a:t>
          </a:r>
        </a:p>
      </dsp:txBody>
      <dsp:txXfrm>
        <a:off x="6916494" y="1952827"/>
        <a:ext cx="3070361" cy="130257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36787B-07B6-4FFF-A36E-37B67FE4BCB2}">
      <dsp:nvSpPr>
        <dsp:cNvPr id="0" name=""/>
        <dsp:cNvSpPr/>
      </dsp:nvSpPr>
      <dsp:spPr>
        <a:xfrm>
          <a:off x="147743" y="82761"/>
          <a:ext cx="1302577" cy="130257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45B1BD-FDBA-4939-BD12-0A16AFB100FD}">
      <dsp:nvSpPr>
        <dsp:cNvPr id="0" name=""/>
        <dsp:cNvSpPr/>
      </dsp:nvSpPr>
      <dsp:spPr>
        <a:xfrm>
          <a:off x="421285" y="356302"/>
          <a:ext cx="755494" cy="7554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770E513-4C5D-49BB-8A10-E7A98E485D35}">
      <dsp:nvSpPr>
        <dsp:cNvPr id="0" name=""/>
        <dsp:cNvSpPr/>
      </dsp:nvSpPr>
      <dsp:spPr>
        <a:xfrm>
          <a:off x="1729445" y="82761"/>
          <a:ext cx="3070361" cy="1302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rtl="0">
            <a:lnSpc>
              <a:spcPct val="100000"/>
            </a:lnSpc>
            <a:spcBef>
              <a:spcPct val="0"/>
            </a:spcBef>
            <a:spcAft>
              <a:spcPct val="35000"/>
            </a:spcAft>
            <a:buNone/>
          </a:pPr>
          <a:r>
            <a:rPr lang="en-US" sz="2400" b="1" kern="1200"/>
            <a:t>Member Name:</a:t>
          </a:r>
          <a:r>
            <a:rPr lang="en-US" sz="2400" kern="1200"/>
            <a:t> </a:t>
          </a:r>
          <a:r>
            <a:rPr lang="en-US" sz="2400" kern="1200">
              <a:solidFill>
                <a:srgbClr val="000000"/>
              </a:solidFill>
              <a:latin typeface="Calibri"/>
              <a:cs typeface="Calibri"/>
            </a:rPr>
            <a:t>Umair Abdul Raheem</a:t>
          </a:r>
        </a:p>
      </dsp:txBody>
      <dsp:txXfrm>
        <a:off x="1729445" y="82761"/>
        <a:ext cx="3070361" cy="1302577"/>
      </dsp:txXfrm>
    </dsp:sp>
    <dsp:sp modelId="{E572150E-C7C8-4838-9313-54D297888650}">
      <dsp:nvSpPr>
        <dsp:cNvPr id="0" name=""/>
        <dsp:cNvSpPr/>
      </dsp:nvSpPr>
      <dsp:spPr>
        <a:xfrm>
          <a:off x="5334793" y="82761"/>
          <a:ext cx="1302577" cy="130257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D92E82-9780-48DF-A3CF-7C6CD1BF6A81}">
      <dsp:nvSpPr>
        <dsp:cNvPr id="0" name=""/>
        <dsp:cNvSpPr/>
      </dsp:nvSpPr>
      <dsp:spPr>
        <a:xfrm>
          <a:off x="5608334" y="356302"/>
          <a:ext cx="755494" cy="7554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053FA0-21FD-484A-BE2B-76E36288056D}">
      <dsp:nvSpPr>
        <dsp:cNvPr id="0" name=""/>
        <dsp:cNvSpPr/>
      </dsp:nvSpPr>
      <dsp:spPr>
        <a:xfrm>
          <a:off x="6916494" y="82761"/>
          <a:ext cx="3070361" cy="1302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1" kern="1200"/>
            <a:t>Year:</a:t>
          </a:r>
          <a:r>
            <a:rPr lang="en-US" sz="2400" kern="1200"/>
            <a:t> </a:t>
          </a:r>
          <a:r>
            <a:rPr lang="en-US" sz="2400" kern="1200">
              <a:latin typeface="Bembo"/>
            </a:rPr>
            <a:t>2007</a:t>
          </a:r>
          <a:endParaRPr lang="en-US" sz="2400" kern="1200"/>
        </a:p>
      </dsp:txBody>
      <dsp:txXfrm>
        <a:off x="6916494" y="82761"/>
        <a:ext cx="3070361" cy="1302577"/>
      </dsp:txXfrm>
    </dsp:sp>
    <dsp:sp modelId="{8897C85C-0BA1-404F-B58E-39DFBC2CC69E}">
      <dsp:nvSpPr>
        <dsp:cNvPr id="0" name=""/>
        <dsp:cNvSpPr/>
      </dsp:nvSpPr>
      <dsp:spPr>
        <a:xfrm>
          <a:off x="147743" y="1952827"/>
          <a:ext cx="1302577" cy="130257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F61AE9-C8A5-499E-B637-E8F9A500D91B}">
      <dsp:nvSpPr>
        <dsp:cNvPr id="0" name=""/>
        <dsp:cNvSpPr/>
      </dsp:nvSpPr>
      <dsp:spPr>
        <a:xfrm>
          <a:off x="421285" y="2226368"/>
          <a:ext cx="755494" cy="7554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5F9AE91-035D-454E-9755-A65E221F69A2}">
      <dsp:nvSpPr>
        <dsp:cNvPr id="0" name=""/>
        <dsp:cNvSpPr/>
      </dsp:nvSpPr>
      <dsp:spPr>
        <a:xfrm>
          <a:off x="1729445" y="1952827"/>
          <a:ext cx="3070361" cy="1302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rtl="0">
            <a:lnSpc>
              <a:spcPct val="100000"/>
            </a:lnSpc>
            <a:spcBef>
              <a:spcPct val="0"/>
            </a:spcBef>
            <a:spcAft>
              <a:spcPct val="35000"/>
            </a:spcAft>
            <a:buNone/>
          </a:pPr>
          <a:r>
            <a:rPr lang="en-US" sz="2400" b="1" kern="1200"/>
            <a:t>Model used:</a:t>
          </a:r>
          <a:r>
            <a:rPr lang="en-US" sz="2400" kern="1200"/>
            <a:t> </a:t>
          </a:r>
          <a:r>
            <a:rPr lang="en-US" sz="2400" kern="1200">
              <a:solidFill>
                <a:srgbClr val="2C2830"/>
              </a:solidFill>
              <a:latin typeface="Bembo"/>
            </a:rPr>
            <a:t>KNN</a:t>
          </a:r>
          <a:endParaRPr lang="en-US" sz="2400" kern="1200">
            <a:solidFill>
              <a:srgbClr val="2C2830"/>
            </a:solidFill>
          </a:endParaRPr>
        </a:p>
      </dsp:txBody>
      <dsp:txXfrm>
        <a:off x="1729445" y="1952827"/>
        <a:ext cx="3070361" cy="1302577"/>
      </dsp:txXfrm>
    </dsp:sp>
    <dsp:sp modelId="{60DDC37A-F75A-4593-A10B-7F5E9A276747}">
      <dsp:nvSpPr>
        <dsp:cNvPr id="0" name=""/>
        <dsp:cNvSpPr/>
      </dsp:nvSpPr>
      <dsp:spPr>
        <a:xfrm>
          <a:off x="5334793" y="1952827"/>
          <a:ext cx="1302577" cy="1302577"/>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FB6AFE-4F13-4A80-8628-49869058EEC6}">
      <dsp:nvSpPr>
        <dsp:cNvPr id="0" name=""/>
        <dsp:cNvSpPr/>
      </dsp:nvSpPr>
      <dsp:spPr>
        <a:xfrm>
          <a:off x="5608334" y="2226368"/>
          <a:ext cx="755494" cy="75549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63E1DD3-9D7F-4FF9-8B8E-C34CB003B202}">
      <dsp:nvSpPr>
        <dsp:cNvPr id="0" name=""/>
        <dsp:cNvSpPr/>
      </dsp:nvSpPr>
      <dsp:spPr>
        <a:xfrm>
          <a:off x="6916494" y="1952827"/>
          <a:ext cx="3070361" cy="1302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rtl="0">
            <a:lnSpc>
              <a:spcPct val="100000"/>
            </a:lnSpc>
            <a:spcBef>
              <a:spcPct val="0"/>
            </a:spcBef>
            <a:spcAft>
              <a:spcPct val="35000"/>
            </a:spcAft>
            <a:buNone/>
          </a:pPr>
          <a:r>
            <a:rPr lang="en-US" sz="2400" b="1" kern="1200"/>
            <a:t>Tools used:</a:t>
          </a:r>
          <a:r>
            <a:rPr lang="en-US" sz="2400" kern="1200"/>
            <a:t> RapidMiner, Python</a:t>
          </a:r>
          <a:r>
            <a:rPr lang="en-US" sz="2400" kern="1200">
              <a:latin typeface="Bembo"/>
            </a:rPr>
            <a:t>, R</a:t>
          </a:r>
          <a:endParaRPr lang="en-US" sz="2400" kern="1200"/>
        </a:p>
      </dsp:txBody>
      <dsp:txXfrm>
        <a:off x="6916494" y="1952827"/>
        <a:ext cx="3070361" cy="130257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36787B-07B6-4FFF-A36E-37B67FE4BCB2}">
      <dsp:nvSpPr>
        <dsp:cNvPr id="0" name=""/>
        <dsp:cNvSpPr/>
      </dsp:nvSpPr>
      <dsp:spPr>
        <a:xfrm>
          <a:off x="147743" y="82761"/>
          <a:ext cx="1302577" cy="130257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45B1BD-FDBA-4939-BD12-0A16AFB100FD}">
      <dsp:nvSpPr>
        <dsp:cNvPr id="0" name=""/>
        <dsp:cNvSpPr/>
      </dsp:nvSpPr>
      <dsp:spPr>
        <a:xfrm>
          <a:off x="421285" y="356302"/>
          <a:ext cx="755494" cy="7554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770E513-4C5D-49BB-8A10-E7A98E485D35}">
      <dsp:nvSpPr>
        <dsp:cNvPr id="0" name=""/>
        <dsp:cNvSpPr/>
      </dsp:nvSpPr>
      <dsp:spPr>
        <a:xfrm>
          <a:off x="1729445" y="82761"/>
          <a:ext cx="3070361" cy="1302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rtl="0">
            <a:lnSpc>
              <a:spcPct val="100000"/>
            </a:lnSpc>
            <a:spcBef>
              <a:spcPct val="0"/>
            </a:spcBef>
            <a:spcAft>
              <a:spcPct val="35000"/>
            </a:spcAft>
            <a:buNone/>
          </a:pPr>
          <a:r>
            <a:rPr lang="en-US" sz="2400" b="1" kern="1200"/>
            <a:t>Member Name:</a:t>
          </a:r>
          <a:r>
            <a:rPr lang="en-US" sz="2400" b="1" kern="1200">
              <a:latin typeface="Bembo"/>
            </a:rPr>
            <a:t> </a:t>
          </a:r>
          <a:r>
            <a:rPr lang="en-US" sz="2400" b="0" kern="1200">
              <a:solidFill>
                <a:srgbClr val="000000"/>
              </a:solidFill>
              <a:latin typeface="Calibri"/>
              <a:cs typeface="Calibri"/>
            </a:rPr>
            <a:t>Vedant </a:t>
          </a:r>
          <a:r>
            <a:rPr lang="en-US" sz="2400" b="1" kern="1200">
              <a:solidFill>
                <a:srgbClr val="000000"/>
              </a:solidFill>
              <a:latin typeface="Bembo"/>
            </a:rPr>
            <a:t>Mandre</a:t>
          </a:r>
          <a:endParaRPr lang="en-US" sz="2400" b="0" kern="1200">
            <a:solidFill>
              <a:srgbClr val="000000"/>
            </a:solidFill>
            <a:latin typeface="Calibri"/>
            <a:cs typeface="Calibri"/>
          </a:endParaRPr>
        </a:p>
      </dsp:txBody>
      <dsp:txXfrm>
        <a:off x="1729445" y="82761"/>
        <a:ext cx="3070361" cy="1302577"/>
      </dsp:txXfrm>
    </dsp:sp>
    <dsp:sp modelId="{E2155385-66AC-497D-B378-BB46A9D4F1AD}">
      <dsp:nvSpPr>
        <dsp:cNvPr id="0" name=""/>
        <dsp:cNvSpPr/>
      </dsp:nvSpPr>
      <dsp:spPr>
        <a:xfrm>
          <a:off x="5334793" y="82761"/>
          <a:ext cx="1302577" cy="130257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F2EBCE-9C11-4B0E-8F5A-4E2C45D205E3}">
      <dsp:nvSpPr>
        <dsp:cNvPr id="0" name=""/>
        <dsp:cNvSpPr/>
      </dsp:nvSpPr>
      <dsp:spPr>
        <a:xfrm>
          <a:off x="5608334" y="356302"/>
          <a:ext cx="755494" cy="755494"/>
        </a:xfrm>
        <a:prstGeom prst="rect">
          <a:avLst/>
        </a:prstGeom>
        <a:solidFill>
          <a:schemeClr val="bg1">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232CEB-0F88-48C3-9E3C-F87D420E9964}">
      <dsp:nvSpPr>
        <dsp:cNvPr id="0" name=""/>
        <dsp:cNvSpPr/>
      </dsp:nvSpPr>
      <dsp:spPr>
        <a:xfrm>
          <a:off x="6916494" y="82761"/>
          <a:ext cx="3070361" cy="1302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1" kern="1200">
              <a:latin typeface="Bembo"/>
            </a:rPr>
            <a:t>Year</a:t>
          </a:r>
          <a:r>
            <a:rPr lang="en-US" sz="2400" b="1" kern="1200"/>
            <a:t>:</a:t>
          </a:r>
          <a:r>
            <a:rPr lang="en-US" sz="2400" kern="1200"/>
            <a:t> </a:t>
          </a:r>
          <a:r>
            <a:rPr lang="en-US" sz="2400" kern="1200">
              <a:latin typeface="Bembo"/>
            </a:rPr>
            <a:t>2008</a:t>
          </a:r>
          <a:endParaRPr lang="en-US" sz="2400" kern="1200"/>
        </a:p>
      </dsp:txBody>
      <dsp:txXfrm>
        <a:off x="6916494" y="82761"/>
        <a:ext cx="3070361" cy="1302577"/>
      </dsp:txXfrm>
    </dsp:sp>
    <dsp:sp modelId="{8897C85C-0BA1-404F-B58E-39DFBC2CC69E}">
      <dsp:nvSpPr>
        <dsp:cNvPr id="0" name=""/>
        <dsp:cNvSpPr/>
      </dsp:nvSpPr>
      <dsp:spPr>
        <a:xfrm>
          <a:off x="147743" y="1952827"/>
          <a:ext cx="1302577" cy="130257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F61AE9-C8A5-499E-B637-E8F9A500D91B}">
      <dsp:nvSpPr>
        <dsp:cNvPr id="0" name=""/>
        <dsp:cNvSpPr/>
      </dsp:nvSpPr>
      <dsp:spPr>
        <a:xfrm>
          <a:off x="421285" y="2226368"/>
          <a:ext cx="755494" cy="7554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5F9AE91-035D-454E-9755-A65E221F69A2}">
      <dsp:nvSpPr>
        <dsp:cNvPr id="0" name=""/>
        <dsp:cNvSpPr/>
      </dsp:nvSpPr>
      <dsp:spPr>
        <a:xfrm>
          <a:off x="1729445" y="1952827"/>
          <a:ext cx="3070361" cy="1302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rtl="0">
            <a:lnSpc>
              <a:spcPct val="100000"/>
            </a:lnSpc>
            <a:spcBef>
              <a:spcPct val="0"/>
            </a:spcBef>
            <a:spcAft>
              <a:spcPct val="35000"/>
            </a:spcAft>
            <a:buNone/>
          </a:pPr>
          <a:r>
            <a:rPr lang="en-US" sz="2400" b="1" kern="1200"/>
            <a:t>Model used:</a:t>
          </a:r>
          <a:r>
            <a:rPr lang="en-US" sz="2400" kern="1200"/>
            <a:t> </a:t>
          </a:r>
          <a:r>
            <a:rPr lang="en-US" sz="2400" kern="1200">
              <a:solidFill>
                <a:srgbClr val="2C2830"/>
              </a:solidFill>
              <a:latin typeface="Bembo"/>
            </a:rPr>
            <a:t>Decision Tree</a:t>
          </a:r>
          <a:endParaRPr lang="en-US" sz="2400" kern="1200">
            <a:solidFill>
              <a:srgbClr val="2C2830"/>
            </a:solidFill>
          </a:endParaRPr>
        </a:p>
      </dsp:txBody>
      <dsp:txXfrm>
        <a:off x="1729445" y="1952827"/>
        <a:ext cx="3070361" cy="1302577"/>
      </dsp:txXfrm>
    </dsp:sp>
    <dsp:sp modelId="{60DDC37A-F75A-4593-A10B-7F5E9A276747}">
      <dsp:nvSpPr>
        <dsp:cNvPr id="0" name=""/>
        <dsp:cNvSpPr/>
      </dsp:nvSpPr>
      <dsp:spPr>
        <a:xfrm>
          <a:off x="5334793" y="1952827"/>
          <a:ext cx="1302577" cy="1302577"/>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FB6AFE-4F13-4A80-8628-49869058EEC6}">
      <dsp:nvSpPr>
        <dsp:cNvPr id="0" name=""/>
        <dsp:cNvSpPr/>
      </dsp:nvSpPr>
      <dsp:spPr>
        <a:xfrm>
          <a:off x="5608334" y="2226368"/>
          <a:ext cx="755494" cy="7554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63E1DD3-9D7F-4FF9-8B8E-C34CB003B202}">
      <dsp:nvSpPr>
        <dsp:cNvPr id="0" name=""/>
        <dsp:cNvSpPr/>
      </dsp:nvSpPr>
      <dsp:spPr>
        <a:xfrm>
          <a:off x="6916494" y="1952827"/>
          <a:ext cx="3070361" cy="1302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1" kern="1200"/>
            <a:t>Tools used:</a:t>
          </a:r>
          <a:r>
            <a:rPr lang="en-US" sz="2400" kern="1200"/>
            <a:t> RapidMiner, Python</a:t>
          </a:r>
        </a:p>
      </dsp:txBody>
      <dsp:txXfrm>
        <a:off x="6916494" y="1952827"/>
        <a:ext cx="3070361" cy="1302577"/>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0AD1E4-B015-4983-94DE-E2AE9265F9FA}" type="datetimeFigureOut">
              <a:t>9/30/2023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ADB255-AB79-46E7-ABCE-7D64786F73B9}" type="slidenum">
              <a:t>‹#›</a:t>
            </a:fld>
            <a:endParaRPr lang="en-US"/>
          </a:p>
        </p:txBody>
      </p:sp>
    </p:spTree>
    <p:extLst>
      <p:ext uri="{BB962C8B-B14F-4D97-AF65-F5344CB8AC3E}">
        <p14:creationId xmlns:p14="http://schemas.microsoft.com/office/powerpoint/2010/main" val="42446306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A655CD3-4FB9-4DC4-861D-9C41AE1981A8}" type="slidenum">
              <a:rPr lang="en-US" smtClean="0"/>
              <a:t>24</a:t>
            </a:fld>
            <a:endParaRPr lang="en-US"/>
          </a:p>
        </p:txBody>
      </p:sp>
    </p:spTree>
    <p:extLst>
      <p:ext uri="{BB962C8B-B14F-4D97-AF65-F5344CB8AC3E}">
        <p14:creationId xmlns:p14="http://schemas.microsoft.com/office/powerpoint/2010/main" val="3232983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A655CD3-4FB9-4DC4-861D-9C41AE1981A8}" type="slidenum">
              <a:rPr lang="en-US" smtClean="0"/>
              <a:t>27</a:t>
            </a:fld>
            <a:endParaRPr lang="en-US"/>
          </a:p>
        </p:txBody>
      </p:sp>
    </p:spTree>
    <p:extLst>
      <p:ext uri="{BB962C8B-B14F-4D97-AF65-F5344CB8AC3E}">
        <p14:creationId xmlns:p14="http://schemas.microsoft.com/office/powerpoint/2010/main" val="13622161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A655CD3-4FB9-4DC4-861D-9C41AE1981A8}" type="slidenum">
              <a:rPr lang="en-US" smtClean="0"/>
              <a:t>29</a:t>
            </a:fld>
            <a:endParaRPr lang="en-US"/>
          </a:p>
        </p:txBody>
      </p:sp>
    </p:spTree>
    <p:extLst>
      <p:ext uri="{BB962C8B-B14F-4D97-AF65-F5344CB8AC3E}">
        <p14:creationId xmlns:p14="http://schemas.microsoft.com/office/powerpoint/2010/main" val="11738414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D3B3C7E-BC2D-4436-8B03-AC421FA66787}"/>
              </a:ext>
            </a:extLst>
          </p:cNvPr>
          <p:cNvSpPr/>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66887E-4265-46F7-9DE0-605FFFC90761}"/>
              </a:ext>
            </a:extLst>
          </p:cNvPr>
          <p:cNvSpPr>
            <a:spLocks noGrp="1"/>
          </p:cNvSpPr>
          <p:nvPr>
            <p:ph type="ctrTitle" hasCustomPrompt="1"/>
          </p:nvPr>
        </p:nvSpPr>
        <p:spPr>
          <a:xfrm>
            <a:off x="2035130" y="1066800"/>
            <a:ext cx="8112369" cy="2073119"/>
          </a:xfrm>
        </p:spPr>
        <p:txBody>
          <a:bodyPr anchor="b">
            <a:normAutofit/>
          </a:bodyPr>
          <a:lstStyle>
            <a:lvl1pPr algn="ctr">
              <a:lnSpc>
                <a:spcPct val="110000"/>
              </a:lnSpc>
              <a:defRPr sz="2800" cap="all" spc="390" baseline="0"/>
            </a:lvl1pPr>
          </a:lstStyle>
          <a:p>
            <a:r>
              <a:rPr lang="en-US"/>
              <a:t>CLICK TO EDIT MASTER TITLE STYLE</a:t>
            </a:r>
          </a:p>
        </p:txBody>
      </p:sp>
      <p:sp>
        <p:nvSpPr>
          <p:cNvPr id="3" name="Subtitle 2">
            <a:extLst>
              <a:ext uri="{FF2B5EF4-FFF2-40B4-BE49-F238E27FC236}">
                <a16:creationId xmlns:a16="http://schemas.microsoft.com/office/drawing/2014/main" id="{7EDB1A74-54F5-45CA-8922-87FFD57515D4}"/>
              </a:ext>
            </a:extLst>
          </p:cNvPr>
          <p:cNvSpPr>
            <a:spLocks noGrp="1"/>
          </p:cNvSpPr>
          <p:nvPr>
            <p:ph type="subTitle" idx="1"/>
          </p:nvPr>
        </p:nvSpPr>
        <p:spPr>
          <a:xfrm>
            <a:off x="2175804" y="4876802"/>
            <a:ext cx="7821637" cy="1028697"/>
          </a:xfrm>
        </p:spPr>
        <p:txBody>
          <a:bodyPr>
            <a:normAutofit/>
          </a:bodyPr>
          <a:lstStyle>
            <a:lvl1pPr marL="0" indent="0" algn="ctr">
              <a:lnSpc>
                <a:spcPct val="10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B6BE6EF-9D0F-4ABF-B92C-E967FE3F16CF}"/>
              </a:ext>
            </a:extLst>
          </p:cNvPr>
          <p:cNvSpPr>
            <a:spLocks noGrp="1"/>
          </p:cNvSpPr>
          <p:nvPr>
            <p:ph type="dt" sz="half" idx="10"/>
          </p:nvPr>
        </p:nvSpPr>
        <p:spPr/>
        <p:txBody>
          <a:bodyPr/>
          <a:lstStyle/>
          <a:p>
            <a:fld id="{C485584D-7D79-4248-9986-4CA35242F944}" type="datetimeFigureOut">
              <a:rPr lang="en-US" smtClean="0"/>
              <a:t>9/30/2023</a:t>
            </a:fld>
            <a:endParaRPr lang="en-US"/>
          </a:p>
        </p:txBody>
      </p:sp>
      <p:sp>
        <p:nvSpPr>
          <p:cNvPr id="5" name="Footer Placeholder 4">
            <a:extLst>
              <a:ext uri="{FF2B5EF4-FFF2-40B4-BE49-F238E27FC236}">
                <a16:creationId xmlns:a16="http://schemas.microsoft.com/office/drawing/2014/main" id="{4E4AB150-954C-4F02-89AC-DA7163D75C39}"/>
              </a:ext>
            </a:extLst>
          </p:cNvPr>
          <p:cNvSpPr>
            <a:spLocks noGrp="1"/>
          </p:cNvSpPr>
          <p:nvPr>
            <p:ph type="ftr" sz="quarter" idx="11"/>
          </p:nvPr>
        </p:nvSpPr>
        <p:spPr>
          <a:xfrm>
            <a:off x="7279965" y="6245352"/>
            <a:ext cx="4114800" cy="365125"/>
          </a:xfrm>
        </p:spPr>
        <p:txBody>
          <a:bodyPr/>
          <a:lstStyle/>
          <a:p>
            <a:endParaRPr lang="en-US"/>
          </a:p>
        </p:txBody>
      </p:sp>
      <p:sp>
        <p:nvSpPr>
          <p:cNvPr id="6" name="Slide Number Placeholder 5">
            <a:extLst>
              <a:ext uri="{FF2B5EF4-FFF2-40B4-BE49-F238E27FC236}">
                <a16:creationId xmlns:a16="http://schemas.microsoft.com/office/drawing/2014/main" id="{E8E16270-CBD7-4ACC-BFC5-9CADE7226688}"/>
              </a:ext>
            </a:extLst>
          </p:cNvPr>
          <p:cNvSpPr>
            <a:spLocks noGrp="1"/>
          </p:cNvSpPr>
          <p:nvPr>
            <p:ph type="sldNum" sz="quarter" idx="12"/>
          </p:nvPr>
        </p:nvSpPr>
        <p:spPr/>
        <p:txBody>
          <a:bodyPr/>
          <a:lstStyle/>
          <a:p>
            <a:fld id="{19590046-DA73-4BBF-84B5-C08E6F75191A}" type="slidenum">
              <a:rPr lang="en-US" smtClean="0"/>
              <a:t>‹#›</a:t>
            </a:fld>
            <a:endParaRPr lang="en-US"/>
          </a:p>
        </p:txBody>
      </p:sp>
      <p:grpSp>
        <p:nvGrpSpPr>
          <p:cNvPr id="7" name="Group 6">
            <a:extLst>
              <a:ext uri="{FF2B5EF4-FFF2-40B4-BE49-F238E27FC236}">
                <a16:creationId xmlns:a16="http://schemas.microsoft.com/office/drawing/2014/main" id="{79B5D0C1-066E-4C02-A6B8-59FAE4A19724}"/>
              </a:ext>
            </a:extLst>
          </p:cNvPr>
          <p:cNvGrpSpPr/>
          <p:nvPr/>
        </p:nvGrpSpPr>
        <p:grpSpPr>
          <a:xfrm>
            <a:off x="5662258" y="4240546"/>
            <a:ext cx="867485" cy="115439"/>
            <a:chOff x="8910933" y="1861308"/>
            <a:chExt cx="867485" cy="115439"/>
          </a:xfrm>
        </p:grpSpPr>
        <p:sp>
          <p:nvSpPr>
            <p:cNvPr id="8" name="Rectangle 7">
              <a:extLst>
                <a:ext uri="{FF2B5EF4-FFF2-40B4-BE49-F238E27FC236}">
                  <a16:creationId xmlns:a16="http://schemas.microsoft.com/office/drawing/2014/main" id="{D4386904-AFDC-449E-8D1B-906B305EBDA7}"/>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70778F2-11E8-428C-8324-479CA9D6FE92}"/>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0BE89E-CB2D-48BA-A8D2-533FAAAA725F}"/>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953904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B1126-542A-43AD-8078-EE356516544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A5F98B-5F32-4561-BFBC-9F6E5DA0A347}"/>
              </a:ext>
            </a:extLst>
          </p:cNvPr>
          <p:cNvSpPr>
            <a:spLocks noGrp="1"/>
          </p:cNvSpPr>
          <p:nvPr>
            <p:ph type="body" orient="vert" idx="1"/>
          </p:nvPr>
        </p:nvSpPr>
        <p:spPr>
          <a:xfrm>
            <a:off x="1028700" y="2161903"/>
            <a:ext cx="10134600" cy="374359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73D0DD-B04E-4E48-8EE1-51E46131A9A2}"/>
              </a:ext>
            </a:extLst>
          </p:cNvPr>
          <p:cNvSpPr>
            <a:spLocks noGrp="1"/>
          </p:cNvSpPr>
          <p:nvPr>
            <p:ph type="dt" sz="half" idx="10"/>
          </p:nvPr>
        </p:nvSpPr>
        <p:spPr/>
        <p:txBody>
          <a:bodyPr/>
          <a:lstStyle/>
          <a:p>
            <a:fld id="{C485584D-7D79-4248-9986-4CA35242F944}" type="datetimeFigureOut">
              <a:rPr lang="en-US" smtClean="0"/>
              <a:t>9/30/2023</a:t>
            </a:fld>
            <a:endParaRPr lang="en-US"/>
          </a:p>
        </p:txBody>
      </p:sp>
      <p:sp>
        <p:nvSpPr>
          <p:cNvPr id="5" name="Footer Placeholder 4">
            <a:extLst>
              <a:ext uri="{FF2B5EF4-FFF2-40B4-BE49-F238E27FC236}">
                <a16:creationId xmlns:a16="http://schemas.microsoft.com/office/drawing/2014/main" id="{0481352D-F9C0-4442-9601-A09A7655E6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FC0801-9C45-40AE-AB33-5742CDA4DAC7}"/>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021968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946561-59BF-4566-AD2C-9B05C4771DF4}"/>
              </a:ext>
            </a:extLst>
          </p:cNvPr>
          <p:cNvSpPr>
            <a:spLocks noGrp="1"/>
          </p:cNvSpPr>
          <p:nvPr>
            <p:ph type="title" orient="vert"/>
          </p:nvPr>
        </p:nvSpPr>
        <p:spPr>
          <a:xfrm>
            <a:off x="9196250" y="723899"/>
            <a:ext cx="2271849" cy="54102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1DF7870-6CBD-47E2-854C-68141BAA101D}"/>
              </a:ext>
            </a:extLst>
          </p:cNvPr>
          <p:cNvSpPr>
            <a:spLocks noGrp="1"/>
          </p:cNvSpPr>
          <p:nvPr>
            <p:ph type="body" orient="vert" idx="1"/>
          </p:nvPr>
        </p:nvSpPr>
        <p:spPr>
          <a:xfrm>
            <a:off x="723900" y="723899"/>
            <a:ext cx="8302534" cy="5410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12FAF3-C106-49CB-A845-1FC7F731399D}"/>
              </a:ext>
            </a:extLst>
          </p:cNvPr>
          <p:cNvSpPr>
            <a:spLocks noGrp="1"/>
          </p:cNvSpPr>
          <p:nvPr>
            <p:ph type="dt" sz="half" idx="10"/>
          </p:nvPr>
        </p:nvSpPr>
        <p:spPr/>
        <p:txBody>
          <a:bodyPr/>
          <a:lstStyle/>
          <a:p>
            <a:fld id="{C485584D-7D79-4248-9986-4CA35242F944}" type="datetimeFigureOut">
              <a:rPr lang="en-US" smtClean="0"/>
              <a:t>9/30/2023</a:t>
            </a:fld>
            <a:endParaRPr lang="en-US"/>
          </a:p>
        </p:txBody>
      </p:sp>
      <p:sp>
        <p:nvSpPr>
          <p:cNvPr id="5" name="Footer Placeholder 4">
            <a:extLst>
              <a:ext uri="{FF2B5EF4-FFF2-40B4-BE49-F238E27FC236}">
                <a16:creationId xmlns:a16="http://schemas.microsoft.com/office/drawing/2014/main" id="{E34D5CCC-00E8-48FA-91A6-921E7B6440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7E1751-E7AA-406D-A977-1ACEF1FBD134}"/>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8327456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5EFC86C-E442-4B98-8886-38CF656B1C2D}" type="datetimeFigureOut">
              <a:rPr lang="en-US" smtClean="0"/>
              <a:t>9/30/2023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81EE81-AE15-4C84-988A-467915F50BC6}" type="slidenum">
              <a:rPr lang="en-US" smtClean="0"/>
              <a:t>‹#›</a:t>
            </a:fld>
            <a:endParaRPr lang="en-US"/>
          </a:p>
        </p:txBody>
      </p:sp>
    </p:spTree>
    <p:extLst>
      <p:ext uri="{BB962C8B-B14F-4D97-AF65-F5344CB8AC3E}">
        <p14:creationId xmlns:p14="http://schemas.microsoft.com/office/powerpoint/2010/main" val="19854917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EFC86C-E442-4B98-8886-38CF656B1C2D}" type="datetimeFigureOut">
              <a:rPr lang="en-US" smtClean="0"/>
              <a:t>9/30/2023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81EE81-AE15-4C84-988A-467915F50BC6}" type="slidenum">
              <a:rPr lang="en-US" smtClean="0"/>
              <a:t>‹#›</a:t>
            </a:fld>
            <a:endParaRPr lang="en-US"/>
          </a:p>
        </p:txBody>
      </p:sp>
    </p:spTree>
    <p:extLst>
      <p:ext uri="{BB962C8B-B14F-4D97-AF65-F5344CB8AC3E}">
        <p14:creationId xmlns:p14="http://schemas.microsoft.com/office/powerpoint/2010/main" val="42194936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EFC86C-E442-4B98-8886-38CF656B1C2D}" type="datetimeFigureOut">
              <a:rPr lang="en-US" smtClean="0"/>
              <a:t>9/30/2023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81EE81-AE15-4C84-988A-467915F50BC6}" type="slidenum">
              <a:rPr lang="en-US" smtClean="0"/>
              <a:t>‹#›</a:t>
            </a:fld>
            <a:endParaRPr lang="en-US"/>
          </a:p>
        </p:txBody>
      </p:sp>
    </p:spTree>
    <p:extLst>
      <p:ext uri="{BB962C8B-B14F-4D97-AF65-F5344CB8AC3E}">
        <p14:creationId xmlns:p14="http://schemas.microsoft.com/office/powerpoint/2010/main" val="11878525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5EFC86C-E442-4B98-8886-38CF656B1C2D}" type="datetimeFigureOut">
              <a:rPr lang="en-US" smtClean="0"/>
              <a:t>9/30/2023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81EE81-AE15-4C84-988A-467915F50BC6}" type="slidenum">
              <a:rPr lang="en-US" smtClean="0"/>
              <a:t>‹#›</a:t>
            </a:fld>
            <a:endParaRPr lang="en-US"/>
          </a:p>
        </p:txBody>
      </p:sp>
    </p:spTree>
    <p:extLst>
      <p:ext uri="{BB962C8B-B14F-4D97-AF65-F5344CB8AC3E}">
        <p14:creationId xmlns:p14="http://schemas.microsoft.com/office/powerpoint/2010/main" val="42212671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5EFC86C-E442-4B98-8886-38CF656B1C2D}" type="datetimeFigureOut">
              <a:rPr lang="en-US" smtClean="0"/>
              <a:t>9/30/2023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D81EE81-AE15-4C84-988A-467915F50BC6}" type="slidenum">
              <a:rPr lang="en-US" smtClean="0"/>
              <a:t>‹#›</a:t>
            </a:fld>
            <a:endParaRPr lang="en-US"/>
          </a:p>
        </p:txBody>
      </p:sp>
    </p:spTree>
    <p:extLst>
      <p:ext uri="{BB962C8B-B14F-4D97-AF65-F5344CB8AC3E}">
        <p14:creationId xmlns:p14="http://schemas.microsoft.com/office/powerpoint/2010/main" val="30512323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5EFC86C-E442-4B98-8886-38CF656B1C2D}" type="datetimeFigureOut">
              <a:rPr lang="en-US" smtClean="0"/>
              <a:t>9/30/2023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D81EE81-AE15-4C84-988A-467915F50BC6}" type="slidenum">
              <a:rPr lang="en-US" smtClean="0"/>
              <a:t>‹#›</a:t>
            </a:fld>
            <a:endParaRPr lang="en-US"/>
          </a:p>
        </p:txBody>
      </p:sp>
    </p:spTree>
    <p:extLst>
      <p:ext uri="{BB962C8B-B14F-4D97-AF65-F5344CB8AC3E}">
        <p14:creationId xmlns:p14="http://schemas.microsoft.com/office/powerpoint/2010/main" val="12716166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EFC86C-E442-4B98-8886-38CF656B1C2D}" type="datetimeFigureOut">
              <a:rPr lang="en-US" smtClean="0"/>
              <a:t>9/30/2023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D81EE81-AE15-4C84-988A-467915F50BC6}" type="slidenum">
              <a:rPr lang="en-US" smtClean="0"/>
              <a:t>‹#›</a:t>
            </a:fld>
            <a:endParaRPr lang="en-US"/>
          </a:p>
        </p:txBody>
      </p:sp>
    </p:spTree>
    <p:extLst>
      <p:ext uri="{BB962C8B-B14F-4D97-AF65-F5344CB8AC3E}">
        <p14:creationId xmlns:p14="http://schemas.microsoft.com/office/powerpoint/2010/main" val="38106273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5EFC86C-E442-4B98-8886-38CF656B1C2D}" type="datetimeFigureOut">
              <a:rPr lang="en-US" smtClean="0"/>
              <a:t>9/30/2023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81EE81-AE15-4C84-988A-467915F50BC6}" type="slidenum">
              <a:rPr lang="en-US" smtClean="0"/>
              <a:t>‹#›</a:t>
            </a:fld>
            <a:endParaRPr lang="en-US"/>
          </a:p>
        </p:txBody>
      </p:sp>
    </p:spTree>
    <p:extLst>
      <p:ext uri="{BB962C8B-B14F-4D97-AF65-F5344CB8AC3E}">
        <p14:creationId xmlns:p14="http://schemas.microsoft.com/office/powerpoint/2010/main" val="2684778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2DC87-4B97-4A7C-BC4C-6E77245616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B59FD9-57FD-4ABA-9FCD-7954052534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7BD40E-B0AA-47B8-900F-488A8AEC1BC2}"/>
              </a:ext>
            </a:extLst>
          </p:cNvPr>
          <p:cNvSpPr>
            <a:spLocks noGrp="1"/>
          </p:cNvSpPr>
          <p:nvPr>
            <p:ph type="dt" sz="half" idx="10"/>
          </p:nvPr>
        </p:nvSpPr>
        <p:spPr/>
        <p:txBody>
          <a:bodyPr/>
          <a:lstStyle/>
          <a:p>
            <a:fld id="{C485584D-7D79-4248-9986-4CA35242F944}" type="datetimeFigureOut">
              <a:rPr lang="en-US" smtClean="0"/>
              <a:t>9/30/2023</a:t>
            </a:fld>
            <a:endParaRPr lang="en-US"/>
          </a:p>
        </p:txBody>
      </p:sp>
      <p:sp>
        <p:nvSpPr>
          <p:cNvPr id="5" name="Footer Placeholder 4">
            <a:extLst>
              <a:ext uri="{FF2B5EF4-FFF2-40B4-BE49-F238E27FC236}">
                <a16:creationId xmlns:a16="http://schemas.microsoft.com/office/drawing/2014/main" id="{865E623C-1E35-4485-A5B4-A71969BE7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5C6BB9-EF4F-465E-985B-34521F68C583}"/>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7583446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5EFC86C-E442-4B98-8886-38CF656B1C2D}" type="datetimeFigureOut">
              <a:rPr lang="en-US" smtClean="0"/>
              <a:t>9/30/2023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81EE81-AE15-4C84-988A-467915F50BC6}" type="slidenum">
              <a:rPr lang="en-US" smtClean="0"/>
              <a:t>‹#›</a:t>
            </a:fld>
            <a:endParaRPr lang="en-US"/>
          </a:p>
        </p:txBody>
      </p:sp>
    </p:spTree>
    <p:extLst>
      <p:ext uri="{BB962C8B-B14F-4D97-AF65-F5344CB8AC3E}">
        <p14:creationId xmlns:p14="http://schemas.microsoft.com/office/powerpoint/2010/main" val="34580647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EFC86C-E442-4B98-8886-38CF656B1C2D}" type="datetimeFigureOut">
              <a:rPr lang="en-US" smtClean="0"/>
              <a:t>9/30/2023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81EE81-AE15-4C84-988A-467915F50BC6}" type="slidenum">
              <a:rPr lang="en-US" smtClean="0"/>
              <a:t>‹#›</a:t>
            </a:fld>
            <a:endParaRPr lang="en-US"/>
          </a:p>
        </p:txBody>
      </p:sp>
    </p:spTree>
    <p:extLst>
      <p:ext uri="{BB962C8B-B14F-4D97-AF65-F5344CB8AC3E}">
        <p14:creationId xmlns:p14="http://schemas.microsoft.com/office/powerpoint/2010/main" val="21420875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EFC86C-E442-4B98-8886-38CF656B1C2D}" type="datetimeFigureOut">
              <a:rPr lang="en-US" smtClean="0"/>
              <a:t>9/30/2023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81EE81-AE15-4C84-988A-467915F50BC6}" type="slidenum">
              <a:rPr lang="en-US" smtClean="0"/>
              <a:t>‹#›</a:t>
            </a:fld>
            <a:endParaRPr lang="en-US"/>
          </a:p>
        </p:txBody>
      </p:sp>
    </p:spTree>
    <p:extLst>
      <p:ext uri="{BB962C8B-B14F-4D97-AF65-F5344CB8AC3E}">
        <p14:creationId xmlns:p14="http://schemas.microsoft.com/office/powerpoint/2010/main" val="3556399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87F5577-D71B-4279-B07A-62F703E5D1DC}"/>
              </a:ext>
            </a:extLst>
          </p:cNvPr>
          <p:cNvSpPr>
            <a:spLocks noGrp="1"/>
          </p:cNvSpPr>
          <p:nvPr>
            <p:ph type="dt" sz="half" idx="10"/>
          </p:nvPr>
        </p:nvSpPr>
        <p:spPr/>
        <p:txBody>
          <a:bodyPr/>
          <a:lstStyle/>
          <a:p>
            <a:fld id="{C485584D-7D79-4248-9986-4CA35242F944}" type="datetimeFigureOut">
              <a:rPr lang="en-US" smtClean="0"/>
              <a:t>9/30/2023</a:t>
            </a:fld>
            <a:endParaRPr lang="en-US"/>
          </a:p>
        </p:txBody>
      </p:sp>
      <p:sp>
        <p:nvSpPr>
          <p:cNvPr id="5" name="Footer Placeholder 4">
            <a:extLst>
              <a:ext uri="{FF2B5EF4-FFF2-40B4-BE49-F238E27FC236}">
                <a16:creationId xmlns:a16="http://schemas.microsoft.com/office/drawing/2014/main" id="{F648367D-C35C-4023-BEBE-F834D033B0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BFCF8A-B8C6-496A-98A5-BBB52DB70F16}"/>
              </a:ext>
            </a:extLst>
          </p:cNvPr>
          <p:cNvSpPr>
            <a:spLocks noGrp="1"/>
          </p:cNvSpPr>
          <p:nvPr>
            <p:ph type="sldNum" sz="quarter" idx="12"/>
          </p:nvPr>
        </p:nvSpPr>
        <p:spPr/>
        <p:txBody>
          <a:bodyPr/>
          <a:lstStyle/>
          <a:p>
            <a:fld id="{19590046-DA73-4BBF-84B5-C08E6F75191A}" type="slidenum">
              <a:rPr lang="en-US" smtClean="0"/>
              <a:t>‹#›</a:t>
            </a:fld>
            <a:endParaRPr lang="en-US"/>
          </a:p>
        </p:txBody>
      </p:sp>
      <p:sp>
        <p:nvSpPr>
          <p:cNvPr id="11" name="Rectangle 5">
            <a:extLst>
              <a:ext uri="{FF2B5EF4-FFF2-40B4-BE49-F238E27FC236}">
                <a16:creationId xmlns:a16="http://schemas.microsoft.com/office/drawing/2014/main" id="{CDE45C10-227D-42DF-A888-EEFD3784FA8E}"/>
              </a:ext>
              <a:ext uri="{C183D7F6-B498-43B3-948B-1728B52AA6E4}">
                <adec:decorative xmlns:adec="http://schemas.microsoft.com/office/drawing/2017/decorative" val="1"/>
              </a:ext>
            </a:extLst>
          </p:cNvPr>
          <p:cNvSpPr/>
          <p:nvPr/>
        </p:nvSpPr>
        <p:spPr>
          <a:xfrm>
            <a:off x="723900" y="750338"/>
            <a:ext cx="4580642"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DA214944-8898-48BC-AE6F-065DA7BBB8E8}"/>
              </a:ext>
              <a:ext uri="{C183D7F6-B498-43B3-948B-1728B52AA6E4}">
                <adec:decorative xmlns:adec="http://schemas.microsoft.com/office/drawing/2017/decorative" val="1"/>
              </a:ext>
            </a:extLst>
          </p:cNvPr>
          <p:cNvGrpSpPr/>
          <p:nvPr/>
        </p:nvGrpSpPr>
        <p:grpSpPr>
          <a:xfrm>
            <a:off x="2580478" y="4714704"/>
            <a:ext cx="867485" cy="115439"/>
            <a:chOff x="8910933" y="1861308"/>
            <a:chExt cx="867485" cy="115439"/>
          </a:xfrm>
        </p:grpSpPr>
        <p:sp>
          <p:nvSpPr>
            <p:cNvPr id="8" name="Rectangle 7">
              <a:extLst>
                <a:ext uri="{FF2B5EF4-FFF2-40B4-BE49-F238E27FC236}">
                  <a16:creationId xmlns:a16="http://schemas.microsoft.com/office/drawing/2014/main" id="{B94B3AAB-30C4-441D-B481-D253F8325953}"/>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DCB6176-5585-40BC-BC9C-CA625F989F1B}"/>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7C4F1D9-97D8-43DD-A319-C56367F97FCE}"/>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25E64ED-B373-4866-B5A2-E805D3168BBB}"/>
              </a:ext>
            </a:extLst>
          </p:cNvPr>
          <p:cNvSpPr>
            <a:spLocks noGrp="1"/>
          </p:cNvSpPr>
          <p:nvPr>
            <p:ph type="title"/>
          </p:nvPr>
        </p:nvSpPr>
        <p:spPr>
          <a:xfrm>
            <a:off x="1151291" y="1274475"/>
            <a:ext cx="3761832" cy="2823913"/>
          </a:xfrm>
        </p:spPr>
        <p:txBody>
          <a:bodyPr anchor="b">
            <a:normAutofit/>
          </a:bodyPr>
          <a:lstStyle>
            <a:lvl1pPr algn="ctr">
              <a:defRPr sz="3200" cap="all" spc="600" baseline="0"/>
            </a:lvl1pPr>
          </a:lstStyle>
          <a:p>
            <a:r>
              <a:rPr lang="en-US"/>
              <a:t>Click to edit Master title style</a:t>
            </a:r>
          </a:p>
        </p:txBody>
      </p:sp>
      <p:sp>
        <p:nvSpPr>
          <p:cNvPr id="3" name="Text Placeholder 2">
            <a:extLst>
              <a:ext uri="{FF2B5EF4-FFF2-40B4-BE49-F238E27FC236}">
                <a16:creationId xmlns:a16="http://schemas.microsoft.com/office/drawing/2014/main" id="{AB6D6168-DDAE-41B2-A0D5-42185A2D028C}"/>
              </a:ext>
            </a:extLst>
          </p:cNvPr>
          <p:cNvSpPr>
            <a:spLocks noGrp="1"/>
          </p:cNvSpPr>
          <p:nvPr>
            <p:ph type="body" idx="1"/>
          </p:nvPr>
        </p:nvSpPr>
        <p:spPr>
          <a:xfrm>
            <a:off x="6556756" y="2730304"/>
            <a:ext cx="4383030" cy="1397390"/>
          </a:xfrm>
        </p:spPr>
        <p:txBody>
          <a:bodyPr anchor="ctr">
            <a:normAutofit/>
          </a:bodyPr>
          <a:lstStyle>
            <a:lvl1pPr marL="0" indent="0" algn="ctr">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8024059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825EB-71EE-41B3-89D2-47A0C7C359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662F7D-C4AD-4BD4-AAC8-F0223EE4A38B}"/>
              </a:ext>
            </a:extLst>
          </p:cNvPr>
          <p:cNvSpPr>
            <a:spLocks noGrp="1"/>
          </p:cNvSpPr>
          <p:nvPr>
            <p:ph sz="half" idx="1"/>
          </p:nvPr>
        </p:nvSpPr>
        <p:spPr>
          <a:xfrm>
            <a:off x="1037305" y="2155369"/>
            <a:ext cx="4953000" cy="3998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D0FB088-28C6-4667-8DF2-0DE32AE3EC30}"/>
              </a:ext>
            </a:extLst>
          </p:cNvPr>
          <p:cNvSpPr>
            <a:spLocks noGrp="1"/>
          </p:cNvSpPr>
          <p:nvPr>
            <p:ph sz="half" idx="2"/>
          </p:nvPr>
        </p:nvSpPr>
        <p:spPr>
          <a:xfrm>
            <a:off x="6172200" y="2155369"/>
            <a:ext cx="4953000" cy="3998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36095F-AE34-4E94-B722-E3A1205AEEDC}"/>
              </a:ext>
            </a:extLst>
          </p:cNvPr>
          <p:cNvSpPr>
            <a:spLocks noGrp="1"/>
          </p:cNvSpPr>
          <p:nvPr>
            <p:ph type="dt" sz="half" idx="10"/>
          </p:nvPr>
        </p:nvSpPr>
        <p:spPr/>
        <p:txBody>
          <a:bodyPr/>
          <a:lstStyle/>
          <a:p>
            <a:fld id="{C485584D-7D79-4248-9986-4CA35242F944}" type="datetimeFigureOut">
              <a:rPr lang="en-US" smtClean="0"/>
              <a:t>9/30/2023</a:t>
            </a:fld>
            <a:endParaRPr lang="en-US"/>
          </a:p>
        </p:txBody>
      </p:sp>
      <p:sp>
        <p:nvSpPr>
          <p:cNvPr id="6" name="Footer Placeholder 5">
            <a:extLst>
              <a:ext uri="{FF2B5EF4-FFF2-40B4-BE49-F238E27FC236}">
                <a16:creationId xmlns:a16="http://schemas.microsoft.com/office/drawing/2014/main" id="{6E06A8E6-BD94-48EA-8F35-DA0DF910AC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478AEF-56B8-49F5-81E8-663B1FFA073B}"/>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215569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F873F-001F-4254-97F3-05329E6A7B67}"/>
              </a:ext>
            </a:extLst>
          </p:cNvPr>
          <p:cNvSpPr>
            <a:spLocks noGrp="1"/>
          </p:cNvSpPr>
          <p:nvPr>
            <p:ph type="title"/>
          </p:nvPr>
        </p:nvSpPr>
        <p:spPr>
          <a:xfrm>
            <a:off x="1028700" y="555171"/>
            <a:ext cx="10134600" cy="1135517"/>
          </a:xfrm>
        </p:spPr>
        <p:txBody>
          <a:bodyPr/>
          <a:lstStyle/>
          <a:p>
            <a:r>
              <a:rPr lang="en-US"/>
              <a:t>Click to edit Master title style</a:t>
            </a:r>
          </a:p>
        </p:txBody>
      </p:sp>
      <p:sp>
        <p:nvSpPr>
          <p:cNvPr id="3" name="Text Placeholder 2">
            <a:extLst>
              <a:ext uri="{FF2B5EF4-FFF2-40B4-BE49-F238E27FC236}">
                <a16:creationId xmlns:a16="http://schemas.microsoft.com/office/drawing/2014/main" id="{4A37B575-060F-4296-A28A-93DA109F96F5}"/>
              </a:ext>
            </a:extLst>
          </p:cNvPr>
          <p:cNvSpPr>
            <a:spLocks noGrp="1"/>
          </p:cNvSpPr>
          <p:nvPr>
            <p:ph type="body" idx="1"/>
          </p:nvPr>
        </p:nvSpPr>
        <p:spPr>
          <a:xfrm>
            <a:off x="1037306" y="1801620"/>
            <a:ext cx="4849036"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581A51-F4D1-4A02-9918-C416F820B646}"/>
              </a:ext>
            </a:extLst>
          </p:cNvPr>
          <p:cNvSpPr>
            <a:spLocks noGrp="1"/>
          </p:cNvSpPr>
          <p:nvPr>
            <p:ph sz="half" idx="2"/>
          </p:nvPr>
        </p:nvSpPr>
        <p:spPr>
          <a:xfrm>
            <a:off x="1037306" y="2619103"/>
            <a:ext cx="4849036"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32916D0-3DFE-455D-9888-3FDEFD3DE0CD}"/>
              </a:ext>
            </a:extLst>
          </p:cNvPr>
          <p:cNvSpPr>
            <a:spLocks noGrp="1"/>
          </p:cNvSpPr>
          <p:nvPr>
            <p:ph type="body" sz="quarter" idx="3"/>
          </p:nvPr>
        </p:nvSpPr>
        <p:spPr>
          <a:xfrm>
            <a:off x="6250108" y="1801620"/>
            <a:ext cx="4904585"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093D763-0643-4A48-8007-93391C59F6D5}"/>
              </a:ext>
            </a:extLst>
          </p:cNvPr>
          <p:cNvSpPr>
            <a:spLocks noGrp="1"/>
          </p:cNvSpPr>
          <p:nvPr>
            <p:ph sz="quarter" idx="4"/>
          </p:nvPr>
        </p:nvSpPr>
        <p:spPr>
          <a:xfrm>
            <a:off x="6250108" y="2619103"/>
            <a:ext cx="4904585"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A2D07B-3A5D-41C2-83B8-BD1AD6522CAD}"/>
              </a:ext>
            </a:extLst>
          </p:cNvPr>
          <p:cNvSpPr>
            <a:spLocks noGrp="1"/>
          </p:cNvSpPr>
          <p:nvPr>
            <p:ph type="dt" sz="half" idx="10"/>
          </p:nvPr>
        </p:nvSpPr>
        <p:spPr/>
        <p:txBody>
          <a:bodyPr/>
          <a:lstStyle/>
          <a:p>
            <a:fld id="{C485584D-7D79-4248-9986-4CA35242F944}" type="datetimeFigureOut">
              <a:rPr lang="en-US" smtClean="0"/>
              <a:t>9/30/2023</a:t>
            </a:fld>
            <a:endParaRPr lang="en-US"/>
          </a:p>
        </p:txBody>
      </p:sp>
      <p:sp>
        <p:nvSpPr>
          <p:cNvPr id="8" name="Footer Placeholder 7">
            <a:extLst>
              <a:ext uri="{FF2B5EF4-FFF2-40B4-BE49-F238E27FC236}">
                <a16:creationId xmlns:a16="http://schemas.microsoft.com/office/drawing/2014/main" id="{0E2C1367-FE5A-4CDD-B85B-724FFFE5B5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92F244-23EB-4E1A-B74F-77F23F87978D}"/>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776084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76C0A-BEF4-4DE4-A9D2-C60298FC7F9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67C0AC-3C98-4D68-AE72-CFFA1638CC02}"/>
              </a:ext>
            </a:extLst>
          </p:cNvPr>
          <p:cNvSpPr>
            <a:spLocks noGrp="1"/>
          </p:cNvSpPr>
          <p:nvPr>
            <p:ph type="dt" sz="half" idx="10"/>
          </p:nvPr>
        </p:nvSpPr>
        <p:spPr/>
        <p:txBody>
          <a:bodyPr/>
          <a:lstStyle/>
          <a:p>
            <a:fld id="{C485584D-7D79-4248-9986-4CA35242F944}" type="datetimeFigureOut">
              <a:rPr lang="en-US" smtClean="0"/>
              <a:t>9/30/2023</a:t>
            </a:fld>
            <a:endParaRPr lang="en-US"/>
          </a:p>
        </p:txBody>
      </p:sp>
      <p:sp>
        <p:nvSpPr>
          <p:cNvPr id="4" name="Footer Placeholder 3">
            <a:extLst>
              <a:ext uri="{FF2B5EF4-FFF2-40B4-BE49-F238E27FC236}">
                <a16:creationId xmlns:a16="http://schemas.microsoft.com/office/drawing/2014/main" id="{FEA7722A-E2E4-45D2-8A20-4853ED6837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6B9201-B20B-4412-B745-F2F6A91487E8}"/>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4777432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C4889A-9ABE-4409-BAD8-F84C36C1FA09}"/>
              </a:ext>
            </a:extLst>
          </p:cNvPr>
          <p:cNvSpPr>
            <a:spLocks noGrp="1"/>
          </p:cNvSpPr>
          <p:nvPr>
            <p:ph type="dt" sz="half" idx="10"/>
          </p:nvPr>
        </p:nvSpPr>
        <p:spPr/>
        <p:txBody>
          <a:bodyPr/>
          <a:lstStyle/>
          <a:p>
            <a:fld id="{C485584D-7D79-4248-9986-4CA35242F944}" type="datetimeFigureOut">
              <a:rPr lang="en-US" smtClean="0"/>
              <a:t>9/30/2023</a:t>
            </a:fld>
            <a:endParaRPr lang="en-US"/>
          </a:p>
        </p:txBody>
      </p:sp>
      <p:sp>
        <p:nvSpPr>
          <p:cNvPr id="3" name="Footer Placeholder 2">
            <a:extLst>
              <a:ext uri="{FF2B5EF4-FFF2-40B4-BE49-F238E27FC236}">
                <a16:creationId xmlns:a16="http://schemas.microsoft.com/office/drawing/2014/main" id="{7DDA5A70-FE21-4CB6-A67B-1DC798E9E3B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84AD11-7FD2-432C-A6AB-395BE9275C1B}"/>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1962948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397CF-9CDD-4E78-8F35-A2FFE7867419}"/>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7194BFE-7A85-4123-B0F7-4DB1C141CE60}"/>
              </a:ext>
            </a:extLst>
          </p:cNvPr>
          <p:cNvSpPr>
            <a:spLocks noGrp="1"/>
          </p:cNvSpPr>
          <p:nvPr>
            <p:ph idx="1"/>
          </p:nvPr>
        </p:nvSpPr>
        <p:spPr>
          <a:xfrm>
            <a:off x="5183188" y="1066800"/>
            <a:ext cx="6172200" cy="483869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41EFD6D-1929-4A73-A860-22A36FF5C17D}"/>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B399A5-94A1-4452-AFF0-918BDA8B14F9}"/>
              </a:ext>
            </a:extLst>
          </p:cNvPr>
          <p:cNvSpPr>
            <a:spLocks noGrp="1"/>
          </p:cNvSpPr>
          <p:nvPr>
            <p:ph type="dt" sz="half" idx="10"/>
          </p:nvPr>
        </p:nvSpPr>
        <p:spPr/>
        <p:txBody>
          <a:bodyPr/>
          <a:lstStyle/>
          <a:p>
            <a:fld id="{C485584D-7D79-4248-9986-4CA35242F944}" type="datetimeFigureOut">
              <a:rPr lang="en-US" smtClean="0"/>
              <a:t>9/30/2023</a:t>
            </a:fld>
            <a:endParaRPr lang="en-US"/>
          </a:p>
        </p:txBody>
      </p:sp>
      <p:sp>
        <p:nvSpPr>
          <p:cNvPr id="6" name="Footer Placeholder 5">
            <a:extLst>
              <a:ext uri="{FF2B5EF4-FFF2-40B4-BE49-F238E27FC236}">
                <a16:creationId xmlns:a16="http://schemas.microsoft.com/office/drawing/2014/main" id="{489589D8-DD83-406C-A77A-176D23993B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E46024-82ED-40EF-8846-F6CC44BC53DE}"/>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203420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D12FA-83A4-42AF-98D7-312C4C5A7128}"/>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6CF1DC8-2932-4C6E-BFBB-8BA1C9598425}"/>
              </a:ext>
            </a:extLst>
          </p:cNvPr>
          <p:cNvSpPr>
            <a:spLocks noGrp="1"/>
          </p:cNvSpPr>
          <p:nvPr>
            <p:ph type="pic" idx="1"/>
          </p:nvPr>
        </p:nvSpPr>
        <p:spPr>
          <a:xfrm>
            <a:off x="5183188" y="1066800"/>
            <a:ext cx="5942012" cy="4838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D6E0000-EF01-46A5-8A71-25FB7EA3F94A}"/>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1AD40B-9246-4532-9F73-5BA9061C3ABA}"/>
              </a:ext>
            </a:extLst>
          </p:cNvPr>
          <p:cNvSpPr>
            <a:spLocks noGrp="1"/>
          </p:cNvSpPr>
          <p:nvPr>
            <p:ph type="dt" sz="half" idx="10"/>
          </p:nvPr>
        </p:nvSpPr>
        <p:spPr/>
        <p:txBody>
          <a:bodyPr/>
          <a:lstStyle/>
          <a:p>
            <a:fld id="{C485584D-7D79-4248-9986-4CA35242F944}" type="datetimeFigureOut">
              <a:rPr lang="en-US" smtClean="0"/>
              <a:t>9/30/2023</a:t>
            </a:fld>
            <a:endParaRPr lang="en-US"/>
          </a:p>
        </p:txBody>
      </p:sp>
      <p:sp>
        <p:nvSpPr>
          <p:cNvPr id="6" name="Footer Placeholder 5">
            <a:extLst>
              <a:ext uri="{FF2B5EF4-FFF2-40B4-BE49-F238E27FC236}">
                <a16:creationId xmlns:a16="http://schemas.microsoft.com/office/drawing/2014/main" id="{8BE6B9A0-5B1C-4F7B-828A-EF74E51478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2E99FB-C932-4165-A612-8B302D8F7229}"/>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808803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CE7638-D991-46E7-BF2C-67D1AC829628}"/>
              </a:ext>
            </a:extLst>
          </p:cNvPr>
          <p:cNvSpPr>
            <a:spLocks noGrp="1"/>
          </p:cNvSpPr>
          <p:nvPr>
            <p:ph type="title"/>
          </p:nvPr>
        </p:nvSpPr>
        <p:spPr>
          <a:xfrm>
            <a:off x="1028700" y="723900"/>
            <a:ext cx="10134600" cy="1288489"/>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CA7C6B9C-4923-4DAB-9748-D5CD289EB978}"/>
              </a:ext>
            </a:extLst>
          </p:cNvPr>
          <p:cNvSpPr>
            <a:spLocks noGrp="1"/>
          </p:cNvSpPr>
          <p:nvPr>
            <p:ph type="body" idx="1"/>
          </p:nvPr>
        </p:nvSpPr>
        <p:spPr>
          <a:xfrm>
            <a:off x="1028700" y="2161903"/>
            <a:ext cx="10134600" cy="396934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E7578CF6-4B33-40E4-B881-5F4C568378E1}"/>
              </a:ext>
            </a:extLst>
          </p:cNvPr>
          <p:cNvSpPr>
            <a:spLocks noGrp="1"/>
          </p:cNvSpPr>
          <p:nvPr>
            <p:ph type="sldNum" sz="quarter" idx="4"/>
          </p:nvPr>
        </p:nvSpPr>
        <p:spPr>
          <a:xfrm>
            <a:off x="11394765" y="6245032"/>
            <a:ext cx="524491" cy="365125"/>
          </a:xfrm>
          <a:prstGeom prst="rect">
            <a:avLst/>
          </a:prstGeom>
        </p:spPr>
        <p:txBody>
          <a:bodyPr vert="horz" lIns="91440" tIns="45720" rIns="91440" bIns="45720" rtlCol="0" anchor="ctr"/>
          <a:lstStyle>
            <a:lvl1pPr algn="r">
              <a:defRPr sz="1050">
                <a:solidFill>
                  <a:schemeClr val="tx2"/>
                </a:solidFill>
              </a:defRPr>
            </a:lvl1pPr>
          </a:lstStyle>
          <a:p>
            <a:fld id="{19590046-DA73-4BBF-84B5-C08E6F75191A}" type="slidenum">
              <a:rPr lang="en-US" smtClean="0"/>
              <a:t>‹#›</a:t>
            </a:fld>
            <a:endParaRPr lang="en-US"/>
          </a:p>
        </p:txBody>
      </p:sp>
      <p:sp>
        <p:nvSpPr>
          <p:cNvPr id="4" name="Date Placeholder 3">
            <a:extLst>
              <a:ext uri="{FF2B5EF4-FFF2-40B4-BE49-F238E27FC236}">
                <a16:creationId xmlns:a16="http://schemas.microsoft.com/office/drawing/2014/main" id="{25AE857E-F564-4539-9984-10435B6140AC}"/>
              </a:ext>
            </a:extLst>
          </p:cNvPr>
          <p:cNvSpPr>
            <a:spLocks noGrp="1"/>
          </p:cNvSpPr>
          <p:nvPr>
            <p:ph type="dt" sz="half" idx="2"/>
          </p:nvPr>
        </p:nvSpPr>
        <p:spPr>
          <a:xfrm>
            <a:off x="354841" y="6245032"/>
            <a:ext cx="2659380" cy="365125"/>
          </a:xfrm>
          <a:prstGeom prst="rect">
            <a:avLst/>
          </a:prstGeom>
        </p:spPr>
        <p:txBody>
          <a:bodyPr vert="horz" lIns="91440" tIns="45720" rIns="91440" bIns="45720" rtlCol="0" anchor="ctr"/>
          <a:lstStyle>
            <a:lvl1pPr algn="l">
              <a:defRPr sz="1050">
                <a:solidFill>
                  <a:schemeClr val="tx2"/>
                </a:solidFill>
              </a:defRPr>
            </a:lvl1pPr>
          </a:lstStyle>
          <a:p>
            <a:fld id="{C485584D-7D79-4248-9986-4CA35242F944}" type="datetimeFigureOut">
              <a:rPr lang="en-US" smtClean="0"/>
              <a:t>9/30/2023</a:t>
            </a:fld>
            <a:endParaRPr lang="en-US"/>
          </a:p>
        </p:txBody>
      </p:sp>
      <p:sp>
        <p:nvSpPr>
          <p:cNvPr id="5" name="Footer Placeholder 4">
            <a:extLst>
              <a:ext uri="{FF2B5EF4-FFF2-40B4-BE49-F238E27FC236}">
                <a16:creationId xmlns:a16="http://schemas.microsoft.com/office/drawing/2014/main" id="{7D1EABEF-B998-4B11-A878-8F492F8E3983}"/>
              </a:ext>
            </a:extLst>
          </p:cNvPr>
          <p:cNvSpPr>
            <a:spLocks noGrp="1"/>
          </p:cNvSpPr>
          <p:nvPr>
            <p:ph type="ftr" sz="quarter" idx="3"/>
          </p:nvPr>
        </p:nvSpPr>
        <p:spPr>
          <a:xfrm>
            <a:off x="7279964" y="6245033"/>
            <a:ext cx="4112222" cy="365125"/>
          </a:xfrm>
          <a:prstGeom prst="rect">
            <a:avLst/>
          </a:prstGeom>
        </p:spPr>
        <p:txBody>
          <a:bodyPr vert="horz" lIns="91440" tIns="45720" rIns="91440" bIns="45720" rtlCol="0" anchor="ctr"/>
          <a:lstStyle>
            <a:lvl1pPr algn="r">
              <a:defRPr sz="1050">
                <a:solidFill>
                  <a:schemeClr val="tx2"/>
                </a:solidFill>
              </a:defRPr>
            </a:lvl1pPr>
          </a:lstStyle>
          <a:p>
            <a:endParaRPr lang="en-US"/>
          </a:p>
        </p:txBody>
      </p:sp>
      <p:sp>
        <p:nvSpPr>
          <p:cNvPr id="16" name="Freeform: Shape 15">
            <a:extLst>
              <a:ext uri="{FF2B5EF4-FFF2-40B4-BE49-F238E27FC236}">
                <a16:creationId xmlns:a16="http://schemas.microsoft.com/office/drawing/2014/main" id="{9EB54D17-3792-403D-9127-495845021D2B}"/>
              </a:ext>
            </a:extLst>
          </p:cNvPr>
          <p:cNvSpPr/>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8659315"/>
      </p:ext>
    </p:extLst>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43" r:id="rId6"/>
    <p:sldLayoutId id="2147483839" r:id="rId7"/>
    <p:sldLayoutId id="2147483840" r:id="rId8"/>
    <p:sldLayoutId id="2147483841" r:id="rId9"/>
    <p:sldLayoutId id="2147483842" r:id="rId10"/>
    <p:sldLayoutId id="2147483844" r:id="rId11"/>
  </p:sldLayoutIdLst>
  <p:txStyles>
    <p:title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p:titleStyle>
    <p:bodyStyle>
      <a:lvl1pPr marL="0" indent="0" algn="l" defTabSz="914400" rtl="0" eaLnBrk="1" latinLnBrk="0" hangingPunct="1">
        <a:lnSpc>
          <a:spcPct val="110000"/>
        </a:lnSpc>
        <a:spcBef>
          <a:spcPts val="1000"/>
        </a:spcBef>
        <a:buFontTx/>
        <a:buNone/>
        <a:defRPr sz="2000" kern="1200">
          <a:solidFill>
            <a:schemeClr val="tx2"/>
          </a:solidFill>
          <a:latin typeface="+mn-lt"/>
          <a:ea typeface="+mn-ea"/>
          <a:cs typeface="+mn-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n-lt"/>
          <a:ea typeface="+mn-ea"/>
          <a:cs typeface="+mn-cs"/>
        </a:defRPr>
      </a:lvl2pPr>
      <a:lvl3pPr marL="274320" indent="0" algn="l" defTabSz="914400" rtl="0" eaLnBrk="1" latinLnBrk="0" hangingPunct="1">
        <a:lnSpc>
          <a:spcPct val="110000"/>
        </a:lnSpc>
        <a:spcBef>
          <a:spcPts val="500"/>
        </a:spcBef>
        <a:buFontTx/>
        <a:buNone/>
        <a:defRPr sz="1600" kern="1200">
          <a:solidFill>
            <a:schemeClr val="tx2"/>
          </a:solidFill>
          <a:latin typeface="+mn-lt"/>
          <a:ea typeface="+mn-ea"/>
          <a:cs typeface="+mn-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4pPr>
      <a:lvl5pPr marL="54864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EFC86C-E442-4B98-8886-38CF656B1C2D}" type="datetimeFigureOut">
              <a:rPr lang="en-US" smtClean="0"/>
              <a:t>9/30/2023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81EE81-AE15-4C84-988A-467915F50BC6}" type="slidenum">
              <a:rPr lang="en-US" smtClean="0"/>
              <a:t>‹#›</a:t>
            </a:fld>
            <a:endParaRPr lang="en-US"/>
          </a:p>
        </p:txBody>
      </p:sp>
    </p:spTree>
    <p:extLst>
      <p:ext uri="{BB962C8B-B14F-4D97-AF65-F5344CB8AC3E}">
        <p14:creationId xmlns:p14="http://schemas.microsoft.com/office/powerpoint/2010/main" val="23466673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1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3.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71.jpeg"/><Relationship Id="rId7" Type="http://schemas.openxmlformats.org/officeDocument/2006/relationships/image" Target="../media/image76.jpeg"/><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image" Target="../media/image75.jpeg"/><Relationship Id="rId5" Type="http://schemas.openxmlformats.org/officeDocument/2006/relationships/image" Target="../media/image74.jpeg"/><Relationship Id="rId4" Type="http://schemas.openxmlformats.org/officeDocument/2006/relationships/image" Target="../media/image73.jpeg"/></Relationships>
</file>

<file path=ppt/slides/_rels/slide25.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1.jpeg"/><Relationship Id="rId1" Type="http://schemas.openxmlformats.org/officeDocument/2006/relationships/slideLayout" Target="../slideLayouts/slideLayout17.xml"/><Relationship Id="rId4" Type="http://schemas.openxmlformats.org/officeDocument/2006/relationships/image" Target="../media/image78.png"/></Relationships>
</file>

<file path=ppt/slides/_rels/slide2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1.jpeg"/><Relationship Id="rId1" Type="http://schemas.openxmlformats.org/officeDocument/2006/relationships/slideLayout" Target="../slideLayouts/slideLayout17.xml"/><Relationship Id="rId5" Type="http://schemas.openxmlformats.org/officeDocument/2006/relationships/image" Target="../media/image81.jpeg"/><Relationship Id="rId4" Type="http://schemas.openxmlformats.org/officeDocument/2006/relationships/image" Target="../media/image80.png"/></Relationships>
</file>

<file path=ppt/slides/_rels/slide27.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2.xml"/><Relationship Id="rId1" Type="http://schemas.openxmlformats.org/officeDocument/2006/relationships/slideLayout" Target="../slideLayouts/slideLayout17.xml"/><Relationship Id="rId5" Type="http://schemas.openxmlformats.org/officeDocument/2006/relationships/image" Target="../media/image83.jpeg"/><Relationship Id="rId4" Type="http://schemas.openxmlformats.org/officeDocument/2006/relationships/image" Target="../media/image82.png"/></Relationships>
</file>

<file path=ppt/slides/_rels/slide28.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71.jpeg"/><Relationship Id="rId1" Type="http://schemas.openxmlformats.org/officeDocument/2006/relationships/slideLayout" Target="../slideLayouts/slideLayout1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jpeg"/></Relationships>
</file>

<file path=ppt/slides/_rels/slide29.xml.rels><?xml version="1.0" encoding="UTF-8" standalone="yes"?>
<Relationships xmlns="http://schemas.openxmlformats.org/package/2006/relationships"><Relationship Id="rId3" Type="http://schemas.openxmlformats.org/officeDocument/2006/relationships/image" Target="../media/image71.jpeg"/><Relationship Id="rId7" Type="http://schemas.openxmlformats.org/officeDocument/2006/relationships/image" Target="../media/image89.png"/><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image" Target="../media/image74.jpeg"/><Relationship Id="rId5" Type="http://schemas.openxmlformats.org/officeDocument/2006/relationships/image" Target="../media/image88.png"/><Relationship Id="rId4" Type="http://schemas.openxmlformats.org/officeDocument/2006/relationships/image" Target="../media/image73.jpe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4.jpeg"/><Relationship Id="rId7" Type="http://schemas.openxmlformats.org/officeDocument/2006/relationships/image" Target="../media/image92.png"/><Relationship Id="rId2" Type="http://schemas.openxmlformats.org/officeDocument/2006/relationships/image" Target="../media/image71.jpeg"/><Relationship Id="rId1" Type="http://schemas.openxmlformats.org/officeDocument/2006/relationships/slideLayout" Target="../slideLayouts/slideLayout1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5.jpeg"/></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3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3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107.png"/></Relationships>
</file>

<file path=ppt/slides/_rels/slide4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4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5" Type="http://schemas.openxmlformats.org/officeDocument/2006/relationships/image" Target="../media/image119.png"/><Relationship Id="rId4" Type="http://schemas.openxmlformats.org/officeDocument/2006/relationships/image" Target="../media/image11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43">
            <a:extLst>
              <a:ext uri="{FF2B5EF4-FFF2-40B4-BE49-F238E27FC236}">
                <a16:creationId xmlns:a16="http://schemas.microsoft.com/office/drawing/2014/main" id="{1AB7CFDD-E67B-4078-9BD0-D09D4200E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45">
            <a:extLst>
              <a:ext uri="{FF2B5EF4-FFF2-40B4-BE49-F238E27FC236}">
                <a16:creationId xmlns:a16="http://schemas.microsoft.com/office/drawing/2014/main" id="{B191E377-3C4E-4C42-B42C-858169F3AB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3" descr="White structure">
            <a:extLst>
              <a:ext uri="{FF2B5EF4-FFF2-40B4-BE49-F238E27FC236}">
                <a16:creationId xmlns:a16="http://schemas.microsoft.com/office/drawing/2014/main" id="{B1C1ED92-2E94-9B49-1E14-A1191C1D6198}"/>
              </a:ext>
            </a:extLst>
          </p:cNvPr>
          <p:cNvPicPr>
            <a:picLocks noChangeAspect="1"/>
          </p:cNvPicPr>
          <p:nvPr/>
        </p:nvPicPr>
        <p:blipFill rotWithShape="1">
          <a:blip r:embed="rId2">
            <a:alphaModFix amt="41000"/>
          </a:blip>
          <a:srcRect b="24242"/>
          <a:stretch/>
        </p:blipFill>
        <p:spPr>
          <a:xfrm>
            <a:off x="-1" y="1"/>
            <a:ext cx="12192001" cy="6857999"/>
          </a:xfrm>
          <a:prstGeom prst="rect">
            <a:avLst/>
          </a:prstGeom>
        </p:spPr>
      </p:pic>
      <p:sp>
        <p:nvSpPr>
          <p:cNvPr id="2" name="Title 1"/>
          <p:cNvSpPr>
            <a:spLocks noGrp="1"/>
          </p:cNvSpPr>
          <p:nvPr>
            <p:ph type="ctrTitle"/>
          </p:nvPr>
        </p:nvSpPr>
        <p:spPr>
          <a:xfrm>
            <a:off x="2455401" y="1066801"/>
            <a:ext cx="7272408" cy="2077328"/>
          </a:xfrm>
          <a:effectLst>
            <a:outerShdw blurRad="38100" dist="12700" dir="2700000" algn="tl" rotWithShape="0">
              <a:prstClr val="black">
                <a:alpha val="40000"/>
              </a:prstClr>
            </a:outerShdw>
          </a:effectLst>
        </p:spPr>
        <p:txBody>
          <a:bodyPr vert="horz" lIns="91440" tIns="45720" rIns="91440" bIns="45720" rtlCol="0" anchor="b">
            <a:normAutofit/>
          </a:bodyPr>
          <a:lstStyle/>
          <a:p>
            <a:pPr>
              <a:lnSpc>
                <a:spcPct val="100000"/>
              </a:lnSpc>
              <a:spcBef>
                <a:spcPts val="1000"/>
              </a:spcBef>
            </a:pPr>
            <a:r>
              <a:rPr lang="en-US" b="1">
                <a:solidFill>
                  <a:schemeClr val="bg1"/>
                </a:solidFill>
                <a:latin typeface="Seaford Display"/>
                <a:cs typeface="Calibri"/>
              </a:rPr>
              <a:t>IS669 BIG DATA &amp; Information Systems</a:t>
            </a:r>
          </a:p>
          <a:p>
            <a:pPr>
              <a:lnSpc>
                <a:spcPct val="100000"/>
              </a:lnSpc>
              <a:spcBef>
                <a:spcPts val="1000"/>
              </a:spcBef>
            </a:pPr>
            <a:endParaRPr lang="en-US" b="1">
              <a:solidFill>
                <a:schemeClr val="bg1"/>
              </a:solidFill>
              <a:latin typeface="Seaford Display"/>
              <a:cs typeface="Calibri"/>
            </a:endParaRPr>
          </a:p>
          <a:p>
            <a:pPr>
              <a:lnSpc>
                <a:spcPct val="100000"/>
              </a:lnSpc>
              <a:spcBef>
                <a:spcPts val="1000"/>
              </a:spcBef>
            </a:pPr>
            <a:r>
              <a:rPr lang="en-US" b="1">
                <a:solidFill>
                  <a:schemeClr val="bg1"/>
                </a:solidFill>
                <a:latin typeface="Seaford Display"/>
                <a:cs typeface="Calibri"/>
              </a:rPr>
              <a:t>Group Project: Part 2</a:t>
            </a:r>
          </a:p>
          <a:p>
            <a:pPr>
              <a:lnSpc>
                <a:spcPct val="100000"/>
              </a:lnSpc>
              <a:spcBef>
                <a:spcPts val="1000"/>
              </a:spcBef>
            </a:pPr>
            <a:endParaRPr lang="en-US" b="1">
              <a:solidFill>
                <a:schemeClr val="bg1"/>
              </a:solidFill>
              <a:latin typeface="Seaford Display"/>
            </a:endParaRPr>
          </a:p>
        </p:txBody>
      </p:sp>
      <p:sp>
        <p:nvSpPr>
          <p:cNvPr id="3" name="Subtitle 2"/>
          <p:cNvSpPr>
            <a:spLocks noGrp="1"/>
          </p:cNvSpPr>
          <p:nvPr>
            <p:ph type="subTitle" idx="1"/>
          </p:nvPr>
        </p:nvSpPr>
        <p:spPr>
          <a:xfrm>
            <a:off x="3558988" y="4876803"/>
            <a:ext cx="5074022" cy="1257295"/>
          </a:xfrm>
          <a:effectLst>
            <a:outerShdw blurRad="38100" dist="12700" dir="2700000" algn="tl" rotWithShape="0">
              <a:prstClr val="black">
                <a:alpha val="40000"/>
              </a:prstClr>
            </a:outerShdw>
          </a:effectLst>
        </p:spPr>
        <p:txBody>
          <a:bodyPr vert="horz" lIns="91440" tIns="45720" rIns="91440" bIns="45720" rtlCol="0" anchor="t">
            <a:normAutofit/>
          </a:bodyPr>
          <a:lstStyle/>
          <a:p>
            <a:r>
              <a:rPr lang="en-US" sz="2400" b="1">
                <a:solidFill>
                  <a:schemeClr val="bg1"/>
                </a:solidFill>
                <a:latin typeface="Seaford Display"/>
                <a:ea typeface="+mn-lt"/>
                <a:cs typeface="+mn-lt"/>
              </a:rPr>
              <a:t>Modeling and Prediction on Airlines Time Dataset </a:t>
            </a:r>
            <a:endParaRPr lang="en-US" sz="2400">
              <a:solidFill>
                <a:schemeClr val="bg1"/>
              </a:solidFill>
              <a:latin typeface="Seaford Display"/>
              <a:ea typeface="+mn-lt"/>
              <a:cs typeface="+mn-lt"/>
            </a:endParaRPr>
          </a:p>
          <a:p>
            <a:endParaRPr lang="en-US" sz="2400">
              <a:solidFill>
                <a:schemeClr val="bg1"/>
              </a:solidFill>
            </a:endParaRPr>
          </a:p>
        </p:txBody>
      </p:sp>
      <p:grpSp>
        <p:nvGrpSpPr>
          <p:cNvPr id="59" name="Group 47">
            <a:extLst>
              <a:ext uri="{FF2B5EF4-FFF2-40B4-BE49-F238E27FC236}">
                <a16:creationId xmlns:a16="http://schemas.microsoft.com/office/drawing/2014/main" id="{91B7537E-7B93-4306-B9DF-4CD583E0AA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37480"/>
            <a:ext cx="867485" cy="115439"/>
            <a:chOff x="8910933" y="1861308"/>
            <a:chExt cx="867485" cy="115439"/>
          </a:xfrm>
        </p:grpSpPr>
        <p:sp>
          <p:nvSpPr>
            <p:cNvPr id="49" name="Rectangle 48">
              <a:extLst>
                <a:ext uri="{FF2B5EF4-FFF2-40B4-BE49-F238E27FC236}">
                  <a16:creationId xmlns:a16="http://schemas.microsoft.com/office/drawing/2014/main" id="{00AB796C-11E6-468E-9C0D-38940D8E2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50" name="Straight Connector 49">
              <a:extLst>
                <a:ext uri="{FF2B5EF4-FFF2-40B4-BE49-F238E27FC236}">
                  <a16:creationId xmlns:a16="http://schemas.microsoft.com/office/drawing/2014/main" id="{0FC9ACE4-DF02-4B56-B482-DDAD2EC090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99CC309-9401-4122-8206-A304650EFC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87C5A-02CA-03B7-3411-45DDC2AD194F}"/>
              </a:ext>
            </a:extLst>
          </p:cNvPr>
          <p:cNvSpPr>
            <a:spLocks noGrp="1"/>
          </p:cNvSpPr>
          <p:nvPr>
            <p:ph type="title"/>
          </p:nvPr>
        </p:nvSpPr>
        <p:spPr>
          <a:xfrm>
            <a:off x="196645" y="137652"/>
            <a:ext cx="8583561" cy="589103"/>
          </a:xfrm>
        </p:spPr>
        <p:txBody>
          <a:bodyPr>
            <a:normAutofit fontScale="90000"/>
          </a:bodyPr>
          <a:lstStyle/>
          <a:p>
            <a:r>
              <a:rPr lang="en-US"/>
              <a:t>Applying Logistic Regression model In R Studio</a:t>
            </a:r>
          </a:p>
        </p:txBody>
      </p:sp>
      <p:sp>
        <p:nvSpPr>
          <p:cNvPr id="3" name="Content Placeholder 2">
            <a:extLst>
              <a:ext uri="{FF2B5EF4-FFF2-40B4-BE49-F238E27FC236}">
                <a16:creationId xmlns:a16="http://schemas.microsoft.com/office/drawing/2014/main" id="{3A9ABBBA-6AFE-F26B-D4D7-76E5E5A9F4A4}"/>
              </a:ext>
            </a:extLst>
          </p:cNvPr>
          <p:cNvSpPr>
            <a:spLocks noGrp="1"/>
          </p:cNvSpPr>
          <p:nvPr>
            <p:ph idx="1"/>
          </p:nvPr>
        </p:nvSpPr>
        <p:spPr>
          <a:xfrm>
            <a:off x="9646418" y="291402"/>
            <a:ext cx="2348936" cy="5525210"/>
          </a:xfrm>
        </p:spPr>
        <p:txBody>
          <a:bodyPr/>
          <a:lstStyle/>
          <a:p>
            <a:r>
              <a:rPr lang="en-US"/>
              <a:t>Step-1 Data Loading</a:t>
            </a:r>
          </a:p>
          <a:p>
            <a:r>
              <a:rPr lang="en-US"/>
              <a:t>Step-2 Data Splitting</a:t>
            </a:r>
          </a:p>
          <a:p>
            <a:r>
              <a:rPr lang="en-US"/>
              <a:t>Step-3 Feature Engineering</a:t>
            </a:r>
          </a:p>
          <a:p>
            <a:r>
              <a:rPr lang="en-US"/>
              <a:t>Step4- Creating Recipe</a:t>
            </a:r>
          </a:p>
          <a:p>
            <a:r>
              <a:rPr lang="en-US"/>
              <a:t>Step-5 Baking Recipe</a:t>
            </a:r>
          </a:p>
          <a:p>
            <a:r>
              <a:rPr lang="en-US"/>
              <a:t>Step-6 Creating model</a:t>
            </a:r>
          </a:p>
          <a:p>
            <a:r>
              <a:rPr lang="en-US"/>
              <a:t>Step7- Fitting Model</a:t>
            </a:r>
          </a:p>
          <a:p>
            <a:r>
              <a:rPr lang="en-US"/>
              <a:t>Step8- Getting Metrics</a:t>
            </a:r>
          </a:p>
        </p:txBody>
      </p:sp>
      <p:sp>
        <p:nvSpPr>
          <p:cNvPr id="4" name="TextBox 3">
            <a:extLst>
              <a:ext uri="{FF2B5EF4-FFF2-40B4-BE49-F238E27FC236}">
                <a16:creationId xmlns:a16="http://schemas.microsoft.com/office/drawing/2014/main" id="{48F75C65-3F84-3D87-1AB4-ABE6A4FE6992}"/>
              </a:ext>
            </a:extLst>
          </p:cNvPr>
          <p:cNvSpPr txBox="1"/>
          <p:nvPr/>
        </p:nvSpPr>
        <p:spPr>
          <a:xfrm>
            <a:off x="9273208" y="6351638"/>
            <a:ext cx="3156991" cy="369332"/>
          </a:xfrm>
          <a:prstGeom prst="rect">
            <a:avLst/>
          </a:prstGeom>
          <a:noFill/>
        </p:spPr>
        <p:txBody>
          <a:bodyPr wrap="square" rtlCol="0">
            <a:spAutoFit/>
          </a:bodyPr>
          <a:lstStyle/>
          <a:p>
            <a:r>
              <a:rPr lang="en-US"/>
              <a:t>YURAJA SOHEL KADARI</a:t>
            </a:r>
          </a:p>
        </p:txBody>
      </p:sp>
      <p:pic>
        <p:nvPicPr>
          <p:cNvPr id="6" name="Picture 5">
            <a:extLst>
              <a:ext uri="{FF2B5EF4-FFF2-40B4-BE49-F238E27FC236}">
                <a16:creationId xmlns:a16="http://schemas.microsoft.com/office/drawing/2014/main" id="{9FA2C14A-BA65-4E51-9E6A-F091A1E8F241}"/>
              </a:ext>
            </a:extLst>
          </p:cNvPr>
          <p:cNvPicPr>
            <a:picLocks noChangeAspect="1"/>
          </p:cNvPicPr>
          <p:nvPr/>
        </p:nvPicPr>
        <p:blipFill>
          <a:blip r:embed="rId2"/>
          <a:stretch>
            <a:fillRect/>
          </a:stretch>
        </p:blipFill>
        <p:spPr>
          <a:xfrm>
            <a:off x="196646" y="714446"/>
            <a:ext cx="9449772" cy="2714554"/>
          </a:xfrm>
          <a:prstGeom prst="rect">
            <a:avLst/>
          </a:prstGeom>
        </p:spPr>
      </p:pic>
      <p:pic>
        <p:nvPicPr>
          <p:cNvPr id="8" name="Picture 7">
            <a:extLst>
              <a:ext uri="{FF2B5EF4-FFF2-40B4-BE49-F238E27FC236}">
                <a16:creationId xmlns:a16="http://schemas.microsoft.com/office/drawing/2014/main" id="{0962F936-4C30-BC7E-9A66-DE22B83D96D3}"/>
              </a:ext>
            </a:extLst>
          </p:cNvPr>
          <p:cNvPicPr>
            <a:picLocks noChangeAspect="1"/>
          </p:cNvPicPr>
          <p:nvPr/>
        </p:nvPicPr>
        <p:blipFill>
          <a:blip r:embed="rId3"/>
          <a:stretch>
            <a:fillRect/>
          </a:stretch>
        </p:blipFill>
        <p:spPr>
          <a:xfrm>
            <a:off x="135292" y="3429000"/>
            <a:ext cx="7963679" cy="3202912"/>
          </a:xfrm>
          <a:prstGeom prst="rect">
            <a:avLst/>
          </a:prstGeom>
        </p:spPr>
      </p:pic>
    </p:spTree>
    <p:extLst>
      <p:ext uri="{BB962C8B-B14F-4D97-AF65-F5344CB8AC3E}">
        <p14:creationId xmlns:p14="http://schemas.microsoft.com/office/powerpoint/2010/main" val="34872279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04A6D4-5FBE-6952-F752-72F590F5314A}"/>
              </a:ext>
            </a:extLst>
          </p:cNvPr>
          <p:cNvSpPr txBox="1"/>
          <p:nvPr/>
        </p:nvSpPr>
        <p:spPr>
          <a:xfrm>
            <a:off x="9273208" y="6351638"/>
            <a:ext cx="3156991" cy="369332"/>
          </a:xfrm>
          <a:prstGeom prst="rect">
            <a:avLst/>
          </a:prstGeom>
          <a:noFill/>
        </p:spPr>
        <p:txBody>
          <a:bodyPr wrap="square" rtlCol="0">
            <a:spAutoFit/>
          </a:bodyPr>
          <a:lstStyle/>
          <a:p>
            <a:r>
              <a:rPr lang="en-US"/>
              <a:t>YURAJA SOHEL KADARI</a:t>
            </a:r>
          </a:p>
        </p:txBody>
      </p:sp>
      <p:pic>
        <p:nvPicPr>
          <p:cNvPr id="6" name="Picture 5">
            <a:extLst>
              <a:ext uri="{FF2B5EF4-FFF2-40B4-BE49-F238E27FC236}">
                <a16:creationId xmlns:a16="http://schemas.microsoft.com/office/drawing/2014/main" id="{AD403D3B-6BF5-4771-C6A3-38D07AB6B8F5}"/>
              </a:ext>
            </a:extLst>
          </p:cNvPr>
          <p:cNvPicPr>
            <a:picLocks noChangeAspect="1"/>
          </p:cNvPicPr>
          <p:nvPr/>
        </p:nvPicPr>
        <p:blipFill>
          <a:blip r:embed="rId2"/>
          <a:stretch>
            <a:fillRect/>
          </a:stretch>
        </p:blipFill>
        <p:spPr>
          <a:xfrm>
            <a:off x="235247" y="304464"/>
            <a:ext cx="4276463" cy="4609179"/>
          </a:xfrm>
          <a:prstGeom prst="rect">
            <a:avLst/>
          </a:prstGeom>
        </p:spPr>
      </p:pic>
      <p:pic>
        <p:nvPicPr>
          <p:cNvPr id="8" name="Picture 7">
            <a:extLst>
              <a:ext uri="{FF2B5EF4-FFF2-40B4-BE49-F238E27FC236}">
                <a16:creationId xmlns:a16="http://schemas.microsoft.com/office/drawing/2014/main" id="{5DF7CD69-E491-0D17-2788-3CA96B46DD1B}"/>
              </a:ext>
            </a:extLst>
          </p:cNvPr>
          <p:cNvPicPr>
            <a:picLocks noChangeAspect="1"/>
          </p:cNvPicPr>
          <p:nvPr/>
        </p:nvPicPr>
        <p:blipFill>
          <a:blip r:embed="rId3"/>
          <a:stretch>
            <a:fillRect/>
          </a:stretch>
        </p:blipFill>
        <p:spPr>
          <a:xfrm>
            <a:off x="4953837" y="3843792"/>
            <a:ext cx="6692202" cy="1317078"/>
          </a:xfrm>
          <a:prstGeom prst="rect">
            <a:avLst/>
          </a:prstGeom>
        </p:spPr>
      </p:pic>
      <p:pic>
        <p:nvPicPr>
          <p:cNvPr id="10" name="Picture 9">
            <a:extLst>
              <a:ext uri="{FF2B5EF4-FFF2-40B4-BE49-F238E27FC236}">
                <a16:creationId xmlns:a16="http://schemas.microsoft.com/office/drawing/2014/main" id="{D0B1733F-296F-98C6-9F18-2A3687CD88F1}"/>
              </a:ext>
            </a:extLst>
          </p:cNvPr>
          <p:cNvPicPr>
            <a:picLocks noChangeAspect="1"/>
          </p:cNvPicPr>
          <p:nvPr/>
        </p:nvPicPr>
        <p:blipFill>
          <a:blip r:embed="rId4"/>
          <a:stretch>
            <a:fillRect/>
          </a:stretch>
        </p:blipFill>
        <p:spPr>
          <a:xfrm>
            <a:off x="5735506" y="223018"/>
            <a:ext cx="4405382" cy="3620774"/>
          </a:xfrm>
          <a:prstGeom prst="rect">
            <a:avLst/>
          </a:prstGeom>
        </p:spPr>
      </p:pic>
      <p:sp>
        <p:nvSpPr>
          <p:cNvPr id="11" name="TextBox 10">
            <a:extLst>
              <a:ext uri="{FF2B5EF4-FFF2-40B4-BE49-F238E27FC236}">
                <a16:creationId xmlns:a16="http://schemas.microsoft.com/office/drawing/2014/main" id="{3C3D7D42-41CA-238E-902E-65E0B66E6676}"/>
              </a:ext>
            </a:extLst>
          </p:cNvPr>
          <p:cNvSpPr txBox="1"/>
          <p:nvPr/>
        </p:nvSpPr>
        <p:spPr>
          <a:xfrm>
            <a:off x="363794" y="5386922"/>
            <a:ext cx="11282245" cy="738664"/>
          </a:xfrm>
          <a:prstGeom prst="rect">
            <a:avLst/>
          </a:prstGeom>
          <a:noFill/>
        </p:spPr>
        <p:txBody>
          <a:bodyPr wrap="square" rtlCol="0">
            <a:spAutoFit/>
          </a:bodyPr>
          <a:lstStyle/>
          <a:p>
            <a:r>
              <a:rPr lang="en-US"/>
              <a:t>Accuracy in R studio for Logistic regression is </a:t>
            </a:r>
            <a:r>
              <a:rPr lang="en-US" sz="2400" b="1"/>
              <a:t>83.6%.</a:t>
            </a:r>
          </a:p>
          <a:p>
            <a:endParaRPr lang="en-US" b="1"/>
          </a:p>
        </p:txBody>
      </p:sp>
    </p:spTree>
    <p:extLst>
      <p:ext uri="{BB962C8B-B14F-4D97-AF65-F5344CB8AC3E}">
        <p14:creationId xmlns:p14="http://schemas.microsoft.com/office/powerpoint/2010/main" val="171209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28">
            <a:extLst>
              <a:ext uri="{FF2B5EF4-FFF2-40B4-BE49-F238E27FC236}">
                <a16:creationId xmlns:a16="http://schemas.microsoft.com/office/drawing/2014/main" id="{7B22176A-41DB-4D9A-9B6F-F2296F1ED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30">
            <a:extLst>
              <a:ext uri="{FF2B5EF4-FFF2-40B4-BE49-F238E27FC236}">
                <a16:creationId xmlns:a16="http://schemas.microsoft.com/office/drawing/2014/main" id="{774A8DF5-445E-49C5-B10A-8DF5FEFBC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32">
            <a:extLst>
              <a:ext uri="{FF2B5EF4-FFF2-40B4-BE49-F238E27FC236}">
                <a16:creationId xmlns:a16="http://schemas.microsoft.com/office/drawing/2014/main" id="{9A4E38D9-EFB8-40B5-B42B-514FBF180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7" name="Group 34">
            <a:extLst>
              <a:ext uri="{FF2B5EF4-FFF2-40B4-BE49-F238E27FC236}">
                <a16:creationId xmlns:a16="http://schemas.microsoft.com/office/drawing/2014/main" id="{D87FFE71-34DC-4C53-AE0F-6B141D081D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7" y="2169459"/>
            <a:ext cx="867485" cy="115439"/>
            <a:chOff x="8910933" y="1861308"/>
            <a:chExt cx="867485" cy="115439"/>
          </a:xfrm>
        </p:grpSpPr>
        <p:sp>
          <p:nvSpPr>
            <p:cNvPr id="36" name="Rectangle 35">
              <a:extLst>
                <a:ext uri="{FF2B5EF4-FFF2-40B4-BE49-F238E27FC236}">
                  <a16:creationId xmlns:a16="http://schemas.microsoft.com/office/drawing/2014/main" id="{37DF92F1-0E20-46AC-BB8F-F66926B40C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37" name="Straight Connector 36">
              <a:extLst>
                <a:ext uri="{FF2B5EF4-FFF2-40B4-BE49-F238E27FC236}">
                  <a16:creationId xmlns:a16="http://schemas.microsoft.com/office/drawing/2014/main" id="{FFA14CB4-8459-4D23-B4FF-8F9868E3FC9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0C763F-37C4-4E00-AEB2-8867F4AA25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graphicFrame>
        <p:nvGraphicFramePr>
          <p:cNvPr id="24" name="Content Placeholder 2">
            <a:extLst>
              <a:ext uri="{FF2B5EF4-FFF2-40B4-BE49-F238E27FC236}">
                <a16:creationId xmlns:a16="http://schemas.microsoft.com/office/drawing/2014/main" id="{2F00B38F-81AC-FADF-4FFC-E50FA0874CBB}"/>
              </a:ext>
            </a:extLst>
          </p:cNvPr>
          <p:cNvGraphicFramePr>
            <a:graphicFrameLocks noGrp="1"/>
          </p:cNvGraphicFramePr>
          <p:nvPr>
            <p:ph idx="1"/>
            <p:extLst>
              <p:ext uri="{D42A27DB-BD31-4B8C-83A1-F6EECF244321}">
                <p14:modId xmlns:p14="http://schemas.microsoft.com/office/powerpoint/2010/main" val="2654885168"/>
              </p:ext>
            </p:extLst>
          </p:nvPr>
        </p:nvGraphicFramePr>
        <p:xfrm>
          <a:off x="1028700" y="2749258"/>
          <a:ext cx="10134600" cy="33381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03208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E3ADF-4DA9-4632-160E-4E5315114D37}"/>
              </a:ext>
            </a:extLst>
          </p:cNvPr>
          <p:cNvSpPr>
            <a:spLocks noGrp="1"/>
          </p:cNvSpPr>
          <p:nvPr>
            <p:ph type="title"/>
          </p:nvPr>
        </p:nvSpPr>
        <p:spPr>
          <a:xfrm>
            <a:off x="1768928" y="190500"/>
            <a:ext cx="3021929" cy="534015"/>
          </a:xfrm>
        </p:spPr>
        <p:txBody>
          <a:bodyPr>
            <a:normAutofit fontScale="90000"/>
          </a:bodyPr>
          <a:lstStyle/>
          <a:p>
            <a:pPr algn="ctr"/>
            <a:r>
              <a:rPr lang="en-US" sz="2900" b="1"/>
              <a:t>Data Analysis</a:t>
            </a:r>
            <a:endParaRPr lang="en-US"/>
          </a:p>
        </p:txBody>
      </p:sp>
      <p:pic>
        <p:nvPicPr>
          <p:cNvPr id="4" name="Picture 4" descr="Chart&#10;&#10;Description automatically generated">
            <a:extLst>
              <a:ext uri="{FF2B5EF4-FFF2-40B4-BE49-F238E27FC236}">
                <a16:creationId xmlns:a16="http://schemas.microsoft.com/office/drawing/2014/main" id="{21AABFB2-219B-9FCF-75C8-33EC15CB793E}"/>
              </a:ext>
            </a:extLst>
          </p:cNvPr>
          <p:cNvPicPr>
            <a:picLocks noGrp="1" noChangeAspect="1"/>
          </p:cNvPicPr>
          <p:nvPr>
            <p:ph idx="1"/>
          </p:nvPr>
        </p:nvPicPr>
        <p:blipFill>
          <a:blip r:embed="rId2"/>
          <a:stretch>
            <a:fillRect/>
          </a:stretch>
        </p:blipFill>
        <p:spPr>
          <a:xfrm>
            <a:off x="533065" y="897742"/>
            <a:ext cx="7462896" cy="3001333"/>
          </a:xfrm>
        </p:spPr>
      </p:pic>
      <p:pic>
        <p:nvPicPr>
          <p:cNvPr id="5" name="Picture 5" descr="Chart, bar chart&#10;&#10;Description automatically generated">
            <a:extLst>
              <a:ext uri="{FF2B5EF4-FFF2-40B4-BE49-F238E27FC236}">
                <a16:creationId xmlns:a16="http://schemas.microsoft.com/office/drawing/2014/main" id="{82575EDD-A5CA-5452-D3E4-A6A513BC933B}"/>
              </a:ext>
            </a:extLst>
          </p:cNvPr>
          <p:cNvPicPr>
            <a:picLocks noChangeAspect="1"/>
          </p:cNvPicPr>
          <p:nvPr/>
        </p:nvPicPr>
        <p:blipFill>
          <a:blip r:embed="rId3"/>
          <a:stretch>
            <a:fillRect/>
          </a:stretch>
        </p:blipFill>
        <p:spPr>
          <a:xfrm>
            <a:off x="5961743" y="2162059"/>
            <a:ext cx="6110647" cy="2405135"/>
          </a:xfrm>
          <a:prstGeom prst="rect">
            <a:avLst/>
          </a:prstGeom>
        </p:spPr>
      </p:pic>
      <p:pic>
        <p:nvPicPr>
          <p:cNvPr id="6" name="Picture 6" descr="Chart&#10;&#10;Description automatically generated">
            <a:extLst>
              <a:ext uri="{FF2B5EF4-FFF2-40B4-BE49-F238E27FC236}">
                <a16:creationId xmlns:a16="http://schemas.microsoft.com/office/drawing/2014/main" id="{0EEE5C88-96AA-B1AE-19DC-7F765199D6A6}"/>
              </a:ext>
            </a:extLst>
          </p:cNvPr>
          <p:cNvPicPr>
            <a:picLocks noChangeAspect="1"/>
          </p:cNvPicPr>
          <p:nvPr/>
        </p:nvPicPr>
        <p:blipFill>
          <a:blip r:embed="rId4"/>
          <a:stretch>
            <a:fillRect/>
          </a:stretch>
        </p:blipFill>
        <p:spPr>
          <a:xfrm>
            <a:off x="212473" y="4412885"/>
            <a:ext cx="6553199" cy="2222288"/>
          </a:xfrm>
          <a:prstGeom prst="rect">
            <a:avLst/>
          </a:prstGeom>
        </p:spPr>
      </p:pic>
      <p:pic>
        <p:nvPicPr>
          <p:cNvPr id="7" name="Picture 7" descr="Graphical user interface, application&#10;&#10;Description automatically generated">
            <a:extLst>
              <a:ext uri="{FF2B5EF4-FFF2-40B4-BE49-F238E27FC236}">
                <a16:creationId xmlns:a16="http://schemas.microsoft.com/office/drawing/2014/main" id="{3612F6B4-DA21-7DDF-DC3A-26487156AC17}"/>
              </a:ext>
            </a:extLst>
          </p:cNvPr>
          <p:cNvPicPr>
            <a:picLocks noChangeAspect="1"/>
          </p:cNvPicPr>
          <p:nvPr/>
        </p:nvPicPr>
        <p:blipFill>
          <a:blip r:embed="rId5"/>
          <a:stretch>
            <a:fillRect/>
          </a:stretch>
        </p:blipFill>
        <p:spPr>
          <a:xfrm>
            <a:off x="6353629" y="460658"/>
            <a:ext cx="5621059" cy="1698650"/>
          </a:xfrm>
          <a:prstGeom prst="rect">
            <a:avLst/>
          </a:prstGeom>
        </p:spPr>
      </p:pic>
      <p:sp>
        <p:nvSpPr>
          <p:cNvPr id="8" name="TextBox 7">
            <a:extLst>
              <a:ext uri="{FF2B5EF4-FFF2-40B4-BE49-F238E27FC236}">
                <a16:creationId xmlns:a16="http://schemas.microsoft.com/office/drawing/2014/main" id="{A1E65BAF-D607-F832-7FA2-9305C11BCD64}"/>
              </a:ext>
            </a:extLst>
          </p:cNvPr>
          <p:cNvSpPr txBox="1"/>
          <p:nvPr/>
        </p:nvSpPr>
        <p:spPr>
          <a:xfrm>
            <a:off x="10113649" y="6340432"/>
            <a:ext cx="2383786" cy="369332"/>
          </a:xfrm>
          <a:prstGeom prst="rect">
            <a:avLst/>
          </a:prstGeom>
          <a:noFill/>
        </p:spPr>
        <p:txBody>
          <a:bodyPr wrap="square" lIns="91440" tIns="45720" rIns="91440" bIns="45720" rtlCol="0" anchor="t">
            <a:spAutoFit/>
          </a:bodyPr>
          <a:lstStyle/>
          <a:p>
            <a:r>
              <a:rPr lang="en-US"/>
              <a:t>SHREEYA DESAI</a:t>
            </a:r>
          </a:p>
        </p:txBody>
      </p:sp>
    </p:spTree>
    <p:extLst>
      <p:ext uri="{BB962C8B-B14F-4D97-AF65-F5344CB8AC3E}">
        <p14:creationId xmlns:p14="http://schemas.microsoft.com/office/powerpoint/2010/main" val="31766992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70ED3-0A43-752A-C81E-4C405D3FAE48}"/>
              </a:ext>
            </a:extLst>
          </p:cNvPr>
          <p:cNvSpPr>
            <a:spLocks noGrp="1"/>
          </p:cNvSpPr>
          <p:nvPr>
            <p:ph type="title"/>
          </p:nvPr>
        </p:nvSpPr>
        <p:spPr>
          <a:xfrm>
            <a:off x="1188250" y="118442"/>
            <a:ext cx="4239113" cy="695823"/>
          </a:xfrm>
        </p:spPr>
        <p:txBody>
          <a:bodyPr>
            <a:noAutofit/>
          </a:bodyPr>
          <a:lstStyle/>
          <a:p>
            <a:pPr algn="ctr"/>
            <a:r>
              <a:rPr lang="en-US" sz="2900" b="1"/>
              <a:t>What is Random Forest?</a:t>
            </a:r>
            <a:endParaRPr lang="en-US"/>
          </a:p>
        </p:txBody>
      </p:sp>
      <p:pic>
        <p:nvPicPr>
          <p:cNvPr id="4" name="Picture 4" descr="Chart&#10;&#10;Description automatically generated">
            <a:extLst>
              <a:ext uri="{FF2B5EF4-FFF2-40B4-BE49-F238E27FC236}">
                <a16:creationId xmlns:a16="http://schemas.microsoft.com/office/drawing/2014/main" id="{2C4E7325-3CA7-5BB6-5551-C8284442183C}"/>
              </a:ext>
            </a:extLst>
          </p:cNvPr>
          <p:cNvPicPr>
            <a:picLocks noGrp="1" noChangeAspect="1"/>
          </p:cNvPicPr>
          <p:nvPr>
            <p:ph idx="1"/>
          </p:nvPr>
        </p:nvPicPr>
        <p:blipFill>
          <a:blip r:embed="rId2"/>
          <a:stretch>
            <a:fillRect/>
          </a:stretch>
        </p:blipFill>
        <p:spPr>
          <a:xfrm>
            <a:off x="6385758" y="1516016"/>
            <a:ext cx="5626681" cy="3141489"/>
          </a:xfrm>
        </p:spPr>
      </p:pic>
      <p:pic>
        <p:nvPicPr>
          <p:cNvPr id="5" name="Picture 5" descr="Chart, waterfall chart&#10;&#10;Description automatically generated">
            <a:extLst>
              <a:ext uri="{FF2B5EF4-FFF2-40B4-BE49-F238E27FC236}">
                <a16:creationId xmlns:a16="http://schemas.microsoft.com/office/drawing/2014/main" id="{6C86DA89-FA41-D158-C2F2-76C8A71456C4}"/>
              </a:ext>
            </a:extLst>
          </p:cNvPr>
          <p:cNvPicPr>
            <a:picLocks noChangeAspect="1"/>
          </p:cNvPicPr>
          <p:nvPr/>
        </p:nvPicPr>
        <p:blipFill>
          <a:blip r:embed="rId3"/>
          <a:stretch>
            <a:fillRect/>
          </a:stretch>
        </p:blipFill>
        <p:spPr>
          <a:xfrm>
            <a:off x="491066" y="4278977"/>
            <a:ext cx="4333050" cy="2441991"/>
          </a:xfrm>
          <a:prstGeom prst="rect">
            <a:avLst/>
          </a:prstGeom>
        </p:spPr>
      </p:pic>
      <p:pic>
        <p:nvPicPr>
          <p:cNvPr id="7" name="Picture 7" descr="Chart, bar chart&#10;&#10;Description automatically generated">
            <a:extLst>
              <a:ext uri="{FF2B5EF4-FFF2-40B4-BE49-F238E27FC236}">
                <a16:creationId xmlns:a16="http://schemas.microsoft.com/office/drawing/2014/main" id="{94523EFD-5FDA-A19A-A39B-40D068317A6B}"/>
              </a:ext>
            </a:extLst>
          </p:cNvPr>
          <p:cNvPicPr>
            <a:picLocks noChangeAspect="1"/>
          </p:cNvPicPr>
          <p:nvPr/>
        </p:nvPicPr>
        <p:blipFill>
          <a:blip r:embed="rId4"/>
          <a:stretch>
            <a:fillRect/>
          </a:stretch>
        </p:blipFill>
        <p:spPr>
          <a:xfrm>
            <a:off x="5770637" y="4723929"/>
            <a:ext cx="4587992" cy="1994640"/>
          </a:xfrm>
          <a:prstGeom prst="rect">
            <a:avLst/>
          </a:prstGeom>
        </p:spPr>
      </p:pic>
      <p:sp>
        <p:nvSpPr>
          <p:cNvPr id="8" name="TextBox 7">
            <a:extLst>
              <a:ext uri="{FF2B5EF4-FFF2-40B4-BE49-F238E27FC236}">
                <a16:creationId xmlns:a16="http://schemas.microsoft.com/office/drawing/2014/main" id="{D36B9DC9-3176-7325-D19A-F8DAB6988CBB}"/>
              </a:ext>
            </a:extLst>
          </p:cNvPr>
          <p:cNvSpPr txBox="1"/>
          <p:nvPr/>
        </p:nvSpPr>
        <p:spPr>
          <a:xfrm>
            <a:off x="244930" y="816428"/>
            <a:ext cx="6139542"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ü"/>
            </a:pPr>
            <a:r>
              <a:rPr lang="en-US">
                <a:ea typeface="+mn-lt"/>
                <a:cs typeface="+mn-lt"/>
              </a:rPr>
              <a:t>Random forests or random decision forests is an </a:t>
            </a:r>
            <a:r>
              <a:rPr lang="en-US" b="1">
                <a:ea typeface="+mn-lt"/>
                <a:cs typeface="+mn-lt"/>
              </a:rPr>
              <a:t>ensemble learning method</a:t>
            </a:r>
            <a:r>
              <a:rPr lang="en-US">
                <a:ea typeface="+mn-lt"/>
                <a:cs typeface="+mn-lt"/>
              </a:rPr>
              <a:t> for classification, regression, and other tasks that operates by constructing a multitude of decision trees at training time.</a:t>
            </a:r>
            <a:br>
              <a:rPr lang="en-US">
                <a:ea typeface="+mn-lt"/>
                <a:cs typeface="+mn-lt"/>
              </a:rPr>
            </a:br>
            <a:endParaRPr lang="en-US">
              <a:ea typeface="+mn-lt"/>
              <a:cs typeface="+mn-lt"/>
            </a:endParaRPr>
          </a:p>
          <a:p>
            <a:pPr marL="285750" indent="-285750">
              <a:buFont typeface="Wingdings"/>
              <a:buChar char="ü"/>
            </a:pPr>
            <a:r>
              <a:rPr lang="en-US">
                <a:ea typeface="+mn-lt"/>
                <a:cs typeface="+mn-lt"/>
              </a:rPr>
              <a:t>Random forest is a Supervised Machine Learning Algorithm that is used widely in Classification and Regression problems.</a:t>
            </a:r>
            <a:br>
              <a:rPr lang="en-US">
                <a:ea typeface="+mn-lt"/>
                <a:cs typeface="+mn-lt"/>
              </a:rPr>
            </a:br>
            <a:endParaRPr lang="en-US">
              <a:ea typeface="+mn-lt"/>
              <a:cs typeface="+mn-lt"/>
            </a:endParaRPr>
          </a:p>
          <a:p>
            <a:pPr marL="285750" indent="-285750">
              <a:buFont typeface="Wingdings"/>
              <a:buChar char="ü"/>
            </a:pPr>
            <a:r>
              <a:rPr lang="en-US">
                <a:ea typeface="+mn-lt"/>
                <a:cs typeface="+mn-lt"/>
              </a:rPr>
              <a:t>It builds decision trees on different samples and takes their majority vote for classification and average in case of regression.</a:t>
            </a:r>
            <a:endParaRPr lang="en-US"/>
          </a:p>
        </p:txBody>
      </p:sp>
      <p:pic>
        <p:nvPicPr>
          <p:cNvPr id="9" name="Picture 9" descr="Table&#10;&#10;Description automatically generated">
            <a:extLst>
              <a:ext uri="{FF2B5EF4-FFF2-40B4-BE49-F238E27FC236}">
                <a16:creationId xmlns:a16="http://schemas.microsoft.com/office/drawing/2014/main" id="{401B3D5A-07A6-A192-D897-1BC642C16FD4}"/>
              </a:ext>
            </a:extLst>
          </p:cNvPr>
          <p:cNvPicPr>
            <a:picLocks noChangeAspect="1"/>
          </p:cNvPicPr>
          <p:nvPr/>
        </p:nvPicPr>
        <p:blipFill>
          <a:blip r:embed="rId5"/>
          <a:stretch>
            <a:fillRect/>
          </a:stretch>
        </p:blipFill>
        <p:spPr>
          <a:xfrm>
            <a:off x="6520543" y="288863"/>
            <a:ext cx="5355771" cy="1055131"/>
          </a:xfrm>
          <a:prstGeom prst="rect">
            <a:avLst/>
          </a:prstGeom>
        </p:spPr>
      </p:pic>
      <p:sp>
        <p:nvSpPr>
          <p:cNvPr id="6" name="TextBox 5">
            <a:extLst>
              <a:ext uri="{FF2B5EF4-FFF2-40B4-BE49-F238E27FC236}">
                <a16:creationId xmlns:a16="http://schemas.microsoft.com/office/drawing/2014/main" id="{D9F0F54A-1A86-7E92-337F-A353BEA8B4A4}"/>
              </a:ext>
            </a:extLst>
          </p:cNvPr>
          <p:cNvSpPr txBox="1"/>
          <p:nvPr/>
        </p:nvSpPr>
        <p:spPr>
          <a:xfrm>
            <a:off x="10080031" y="6385256"/>
            <a:ext cx="2619109" cy="369332"/>
          </a:xfrm>
          <a:prstGeom prst="rect">
            <a:avLst/>
          </a:prstGeom>
          <a:noFill/>
        </p:spPr>
        <p:txBody>
          <a:bodyPr wrap="square" lIns="91440" tIns="45720" rIns="91440" bIns="45720" rtlCol="0" anchor="t">
            <a:spAutoFit/>
          </a:bodyPr>
          <a:lstStyle/>
          <a:p>
            <a:r>
              <a:rPr lang="en-US"/>
              <a:t>SHREEYA DESAI</a:t>
            </a:r>
          </a:p>
        </p:txBody>
      </p:sp>
    </p:spTree>
    <p:extLst>
      <p:ext uri="{BB962C8B-B14F-4D97-AF65-F5344CB8AC3E}">
        <p14:creationId xmlns:p14="http://schemas.microsoft.com/office/powerpoint/2010/main" val="18770737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Graphical user interface, text, application&#10;&#10;Description automatically generated">
            <a:extLst>
              <a:ext uri="{FF2B5EF4-FFF2-40B4-BE49-F238E27FC236}">
                <a16:creationId xmlns:a16="http://schemas.microsoft.com/office/drawing/2014/main" id="{7DC6DE72-4573-FF10-E4A1-6F9F1A175E9E}"/>
              </a:ext>
            </a:extLst>
          </p:cNvPr>
          <p:cNvPicPr>
            <a:picLocks noChangeAspect="1"/>
          </p:cNvPicPr>
          <p:nvPr/>
        </p:nvPicPr>
        <p:blipFill>
          <a:blip r:embed="rId2"/>
          <a:stretch>
            <a:fillRect/>
          </a:stretch>
        </p:blipFill>
        <p:spPr>
          <a:xfrm>
            <a:off x="511993" y="2217514"/>
            <a:ext cx="4604657" cy="4113292"/>
          </a:xfrm>
          <a:prstGeom prst="rect">
            <a:avLst/>
          </a:prstGeom>
        </p:spPr>
      </p:pic>
      <p:sp>
        <p:nvSpPr>
          <p:cNvPr id="6" name="Title 5">
            <a:extLst>
              <a:ext uri="{FF2B5EF4-FFF2-40B4-BE49-F238E27FC236}">
                <a16:creationId xmlns:a16="http://schemas.microsoft.com/office/drawing/2014/main" id="{399FBA52-0550-CAF6-BC68-BB363BD37393}"/>
              </a:ext>
            </a:extLst>
          </p:cNvPr>
          <p:cNvSpPr>
            <a:spLocks noGrp="1"/>
          </p:cNvSpPr>
          <p:nvPr>
            <p:ph type="title"/>
          </p:nvPr>
        </p:nvSpPr>
        <p:spPr>
          <a:xfrm>
            <a:off x="3205843" y="582386"/>
            <a:ext cx="5769430" cy="853061"/>
          </a:xfrm>
        </p:spPr>
        <p:txBody>
          <a:bodyPr>
            <a:normAutofit/>
          </a:bodyPr>
          <a:lstStyle/>
          <a:p>
            <a:pPr algn="ctr"/>
            <a:r>
              <a:rPr lang="en-US" sz="2900" b="1"/>
              <a:t>Data and Processes in Rapid Miner</a:t>
            </a:r>
          </a:p>
        </p:txBody>
      </p:sp>
      <p:sp>
        <p:nvSpPr>
          <p:cNvPr id="3" name="TextBox 2">
            <a:extLst>
              <a:ext uri="{FF2B5EF4-FFF2-40B4-BE49-F238E27FC236}">
                <a16:creationId xmlns:a16="http://schemas.microsoft.com/office/drawing/2014/main" id="{C9F87988-9CD1-2B2A-8CF6-782F6366833B}"/>
              </a:ext>
            </a:extLst>
          </p:cNvPr>
          <p:cNvSpPr txBox="1"/>
          <p:nvPr/>
        </p:nvSpPr>
        <p:spPr>
          <a:xfrm>
            <a:off x="10080031" y="6385256"/>
            <a:ext cx="2619109" cy="369332"/>
          </a:xfrm>
          <a:prstGeom prst="rect">
            <a:avLst/>
          </a:prstGeom>
          <a:noFill/>
        </p:spPr>
        <p:txBody>
          <a:bodyPr wrap="square" lIns="91440" tIns="45720" rIns="91440" bIns="45720" rtlCol="0" anchor="t">
            <a:spAutoFit/>
          </a:bodyPr>
          <a:lstStyle/>
          <a:p>
            <a:r>
              <a:rPr lang="en-US"/>
              <a:t>SHREEYA DESAI</a:t>
            </a:r>
          </a:p>
        </p:txBody>
      </p:sp>
      <p:pic>
        <p:nvPicPr>
          <p:cNvPr id="8" name="Picture 8">
            <a:extLst>
              <a:ext uri="{FF2B5EF4-FFF2-40B4-BE49-F238E27FC236}">
                <a16:creationId xmlns:a16="http://schemas.microsoft.com/office/drawing/2014/main" id="{F1CCD558-FE22-1400-EA6B-513CFA4322E8}"/>
              </a:ext>
            </a:extLst>
          </p:cNvPr>
          <p:cNvPicPr>
            <a:picLocks noGrp="1" noChangeAspect="1"/>
          </p:cNvPicPr>
          <p:nvPr>
            <p:ph idx="1"/>
          </p:nvPr>
        </p:nvPicPr>
        <p:blipFill>
          <a:blip r:embed="rId3"/>
          <a:stretch>
            <a:fillRect/>
          </a:stretch>
        </p:blipFill>
        <p:spPr>
          <a:xfrm>
            <a:off x="5466230" y="3057364"/>
            <a:ext cx="6582335" cy="1741391"/>
          </a:xfrm>
        </p:spPr>
      </p:pic>
    </p:spTree>
    <p:extLst>
      <p:ext uri="{BB962C8B-B14F-4D97-AF65-F5344CB8AC3E}">
        <p14:creationId xmlns:p14="http://schemas.microsoft.com/office/powerpoint/2010/main" val="16078863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F3A206-B258-14AF-934C-2804D82EFDAA}"/>
              </a:ext>
            </a:extLst>
          </p:cNvPr>
          <p:cNvSpPr>
            <a:spLocks noGrp="1"/>
          </p:cNvSpPr>
          <p:nvPr>
            <p:ph type="title"/>
          </p:nvPr>
        </p:nvSpPr>
        <p:spPr>
          <a:xfrm>
            <a:off x="2922814" y="244929"/>
            <a:ext cx="5921829" cy="819123"/>
          </a:xfrm>
        </p:spPr>
        <p:txBody>
          <a:bodyPr>
            <a:noAutofit/>
          </a:bodyPr>
          <a:lstStyle/>
          <a:p>
            <a:pPr algn="ctr"/>
            <a:r>
              <a:rPr lang="en-US" sz="2900" b="1"/>
              <a:t>Applying Model Using Rapid Miner</a:t>
            </a:r>
            <a:endParaRPr lang="en-US"/>
          </a:p>
        </p:txBody>
      </p:sp>
      <p:pic>
        <p:nvPicPr>
          <p:cNvPr id="15" name="Picture 15" descr="Diagram&#10;&#10;Description automatically generated">
            <a:extLst>
              <a:ext uri="{FF2B5EF4-FFF2-40B4-BE49-F238E27FC236}">
                <a16:creationId xmlns:a16="http://schemas.microsoft.com/office/drawing/2014/main" id="{A174B63E-F794-9FC6-A975-85A81514CAE8}"/>
              </a:ext>
            </a:extLst>
          </p:cNvPr>
          <p:cNvPicPr>
            <a:picLocks noGrp="1" noChangeAspect="1"/>
          </p:cNvPicPr>
          <p:nvPr>
            <p:ph idx="1"/>
          </p:nvPr>
        </p:nvPicPr>
        <p:blipFill>
          <a:blip r:embed="rId2"/>
          <a:stretch>
            <a:fillRect/>
          </a:stretch>
        </p:blipFill>
        <p:spPr>
          <a:xfrm>
            <a:off x="1022414" y="1359798"/>
            <a:ext cx="9719383" cy="5212605"/>
          </a:xfrm>
        </p:spPr>
      </p:pic>
      <p:sp>
        <p:nvSpPr>
          <p:cNvPr id="4" name="TextBox 3">
            <a:extLst>
              <a:ext uri="{FF2B5EF4-FFF2-40B4-BE49-F238E27FC236}">
                <a16:creationId xmlns:a16="http://schemas.microsoft.com/office/drawing/2014/main" id="{217C903D-353E-AB04-B58E-EC297DACC495}"/>
              </a:ext>
            </a:extLst>
          </p:cNvPr>
          <p:cNvSpPr txBox="1"/>
          <p:nvPr/>
        </p:nvSpPr>
        <p:spPr>
          <a:xfrm>
            <a:off x="10080031" y="6385256"/>
            <a:ext cx="2619109" cy="369332"/>
          </a:xfrm>
          <a:prstGeom prst="rect">
            <a:avLst/>
          </a:prstGeom>
          <a:noFill/>
        </p:spPr>
        <p:txBody>
          <a:bodyPr wrap="square" lIns="91440" tIns="45720" rIns="91440" bIns="45720" rtlCol="0" anchor="t">
            <a:spAutoFit/>
          </a:bodyPr>
          <a:lstStyle/>
          <a:p>
            <a:r>
              <a:rPr lang="en-US"/>
              <a:t>SHREEYA DESAI</a:t>
            </a:r>
          </a:p>
        </p:txBody>
      </p:sp>
    </p:spTree>
    <p:extLst>
      <p:ext uri="{BB962C8B-B14F-4D97-AF65-F5344CB8AC3E}">
        <p14:creationId xmlns:p14="http://schemas.microsoft.com/office/powerpoint/2010/main" val="27364486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Graphical user interface, text, application, email&#10;&#10;Description automatically generated">
            <a:extLst>
              <a:ext uri="{FF2B5EF4-FFF2-40B4-BE49-F238E27FC236}">
                <a16:creationId xmlns:a16="http://schemas.microsoft.com/office/drawing/2014/main" id="{7C8A591F-33E7-31E8-4AF4-D7D4FCC09405}"/>
              </a:ext>
            </a:extLst>
          </p:cNvPr>
          <p:cNvPicPr>
            <a:picLocks noGrp="1" noChangeAspect="1"/>
          </p:cNvPicPr>
          <p:nvPr>
            <p:ph idx="1"/>
          </p:nvPr>
        </p:nvPicPr>
        <p:blipFill>
          <a:blip r:embed="rId2"/>
          <a:stretch>
            <a:fillRect/>
          </a:stretch>
        </p:blipFill>
        <p:spPr>
          <a:xfrm>
            <a:off x="292242" y="282684"/>
            <a:ext cx="3911692" cy="2947612"/>
          </a:xfrm>
        </p:spPr>
      </p:pic>
      <p:pic>
        <p:nvPicPr>
          <p:cNvPr id="9" name="Picture 9" descr="Graphical user interface, text&#10;&#10;Description automatically generated">
            <a:extLst>
              <a:ext uri="{FF2B5EF4-FFF2-40B4-BE49-F238E27FC236}">
                <a16:creationId xmlns:a16="http://schemas.microsoft.com/office/drawing/2014/main" id="{3807D567-806A-BAE1-30CF-BD15E957FFA5}"/>
              </a:ext>
            </a:extLst>
          </p:cNvPr>
          <p:cNvPicPr>
            <a:picLocks noChangeAspect="1"/>
          </p:cNvPicPr>
          <p:nvPr/>
        </p:nvPicPr>
        <p:blipFill>
          <a:blip r:embed="rId3"/>
          <a:stretch>
            <a:fillRect/>
          </a:stretch>
        </p:blipFill>
        <p:spPr>
          <a:xfrm>
            <a:off x="287230" y="3429536"/>
            <a:ext cx="3908353" cy="2935588"/>
          </a:xfrm>
          <a:prstGeom prst="rect">
            <a:avLst/>
          </a:prstGeom>
        </p:spPr>
      </p:pic>
      <p:pic>
        <p:nvPicPr>
          <p:cNvPr id="10" name="Picture 10" descr="Diagram&#10;&#10;Description automatically generated">
            <a:extLst>
              <a:ext uri="{FF2B5EF4-FFF2-40B4-BE49-F238E27FC236}">
                <a16:creationId xmlns:a16="http://schemas.microsoft.com/office/drawing/2014/main" id="{F81602DA-B42D-CB51-0637-E373E0FFC5CD}"/>
              </a:ext>
            </a:extLst>
          </p:cNvPr>
          <p:cNvPicPr>
            <a:picLocks noChangeAspect="1"/>
          </p:cNvPicPr>
          <p:nvPr/>
        </p:nvPicPr>
        <p:blipFill>
          <a:blip r:embed="rId4"/>
          <a:stretch>
            <a:fillRect/>
          </a:stretch>
        </p:blipFill>
        <p:spPr>
          <a:xfrm>
            <a:off x="4395372" y="3423656"/>
            <a:ext cx="7796462" cy="2402229"/>
          </a:xfrm>
          <a:prstGeom prst="rect">
            <a:avLst/>
          </a:prstGeom>
        </p:spPr>
      </p:pic>
      <p:sp>
        <p:nvSpPr>
          <p:cNvPr id="3" name="TextBox 2">
            <a:extLst>
              <a:ext uri="{FF2B5EF4-FFF2-40B4-BE49-F238E27FC236}">
                <a16:creationId xmlns:a16="http://schemas.microsoft.com/office/drawing/2014/main" id="{36197DB5-CAB4-7218-5EF4-869427446DB6}"/>
              </a:ext>
            </a:extLst>
          </p:cNvPr>
          <p:cNvSpPr txBox="1"/>
          <p:nvPr/>
        </p:nvSpPr>
        <p:spPr>
          <a:xfrm>
            <a:off x="4577443" y="642820"/>
            <a:ext cx="6955971"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ü"/>
            </a:pPr>
            <a:r>
              <a:rPr lang="en-US" b="1"/>
              <a:t>Set Role:</a:t>
            </a:r>
            <a:r>
              <a:rPr lang="en-US"/>
              <a:t> Set 'Delay' attribute as 'Lable' for the model to learn and predict this attribute</a:t>
            </a:r>
          </a:p>
          <a:p>
            <a:pPr marL="285750" indent="-285750">
              <a:buFont typeface="Wingdings"/>
              <a:buChar char="ü"/>
            </a:pPr>
            <a:endParaRPr lang="en-US"/>
          </a:p>
          <a:p>
            <a:pPr marL="285750" indent="-285750">
              <a:buFont typeface="Wingdings"/>
              <a:buChar char="ü"/>
            </a:pPr>
            <a:r>
              <a:rPr lang="en-US" b="1"/>
              <a:t>Select Attribute: </a:t>
            </a:r>
            <a:r>
              <a:rPr lang="en-US"/>
              <a:t>Select the attributes which are required/have more impact</a:t>
            </a:r>
          </a:p>
          <a:p>
            <a:pPr marL="285750" indent="-285750">
              <a:buFont typeface="Wingdings"/>
              <a:buChar char="ü"/>
            </a:pPr>
            <a:endParaRPr lang="en-US"/>
          </a:p>
          <a:p>
            <a:pPr marL="285750" indent="-285750">
              <a:buFont typeface="Wingdings"/>
              <a:buChar char="ü"/>
            </a:pPr>
            <a:r>
              <a:rPr lang="en-US" b="1"/>
              <a:t>Cross Validation: </a:t>
            </a:r>
            <a:r>
              <a:rPr lang="en-US"/>
              <a:t>Using Random Forest Model via Cross Validation and training the data to use further for testing</a:t>
            </a:r>
          </a:p>
        </p:txBody>
      </p:sp>
      <p:sp>
        <p:nvSpPr>
          <p:cNvPr id="4" name="TextBox 3">
            <a:extLst>
              <a:ext uri="{FF2B5EF4-FFF2-40B4-BE49-F238E27FC236}">
                <a16:creationId xmlns:a16="http://schemas.microsoft.com/office/drawing/2014/main" id="{B09A03A5-3C02-7C0D-4E32-A3BE5D726EB7}"/>
              </a:ext>
            </a:extLst>
          </p:cNvPr>
          <p:cNvSpPr txBox="1"/>
          <p:nvPr/>
        </p:nvSpPr>
        <p:spPr>
          <a:xfrm>
            <a:off x="10080031" y="6385256"/>
            <a:ext cx="2619109" cy="369332"/>
          </a:xfrm>
          <a:prstGeom prst="rect">
            <a:avLst/>
          </a:prstGeom>
          <a:noFill/>
        </p:spPr>
        <p:txBody>
          <a:bodyPr wrap="square" lIns="91440" tIns="45720" rIns="91440" bIns="45720" rtlCol="0" anchor="t">
            <a:spAutoFit/>
          </a:bodyPr>
          <a:lstStyle/>
          <a:p>
            <a:r>
              <a:rPr lang="en-US"/>
              <a:t>SHREEYA DESAI</a:t>
            </a:r>
          </a:p>
        </p:txBody>
      </p:sp>
    </p:spTree>
    <p:extLst>
      <p:ext uri="{BB962C8B-B14F-4D97-AF65-F5344CB8AC3E}">
        <p14:creationId xmlns:p14="http://schemas.microsoft.com/office/powerpoint/2010/main" val="12950402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00578-665B-0184-7E22-CC0A399953E2}"/>
              </a:ext>
            </a:extLst>
          </p:cNvPr>
          <p:cNvSpPr>
            <a:spLocks noGrp="1"/>
          </p:cNvSpPr>
          <p:nvPr>
            <p:ph type="title"/>
          </p:nvPr>
        </p:nvSpPr>
        <p:spPr>
          <a:xfrm>
            <a:off x="1028700" y="723900"/>
            <a:ext cx="10134600" cy="553226"/>
          </a:xfrm>
        </p:spPr>
        <p:txBody>
          <a:bodyPr>
            <a:normAutofit fontScale="90000"/>
          </a:bodyPr>
          <a:lstStyle/>
          <a:p>
            <a:pPr algn="ctr"/>
            <a:r>
              <a:rPr lang="en-US" b="1"/>
              <a:t>Results from Model Application</a:t>
            </a:r>
            <a:endParaRPr lang="en-US"/>
          </a:p>
        </p:txBody>
      </p:sp>
      <p:pic>
        <p:nvPicPr>
          <p:cNvPr id="4" name="Picture 4" descr="A picture containing graphical user interface&#10;&#10;Description automatically generated">
            <a:extLst>
              <a:ext uri="{FF2B5EF4-FFF2-40B4-BE49-F238E27FC236}">
                <a16:creationId xmlns:a16="http://schemas.microsoft.com/office/drawing/2014/main" id="{17911D0A-07C1-01DE-F5FB-9A532584B937}"/>
              </a:ext>
            </a:extLst>
          </p:cNvPr>
          <p:cNvPicPr>
            <a:picLocks noGrp="1" noChangeAspect="1"/>
          </p:cNvPicPr>
          <p:nvPr>
            <p:ph idx="1"/>
          </p:nvPr>
        </p:nvPicPr>
        <p:blipFill>
          <a:blip r:embed="rId2"/>
          <a:stretch>
            <a:fillRect/>
          </a:stretch>
        </p:blipFill>
        <p:spPr>
          <a:xfrm>
            <a:off x="181938" y="1867798"/>
            <a:ext cx="6587704" cy="3782185"/>
          </a:xfrm>
        </p:spPr>
      </p:pic>
      <p:pic>
        <p:nvPicPr>
          <p:cNvPr id="6" name="Picture 6" descr="Table&#10;&#10;Description automatically generated">
            <a:extLst>
              <a:ext uri="{FF2B5EF4-FFF2-40B4-BE49-F238E27FC236}">
                <a16:creationId xmlns:a16="http://schemas.microsoft.com/office/drawing/2014/main" id="{4232C598-41DB-E868-977C-94E202CAFB26}"/>
              </a:ext>
            </a:extLst>
          </p:cNvPr>
          <p:cNvPicPr>
            <a:picLocks noChangeAspect="1"/>
          </p:cNvPicPr>
          <p:nvPr/>
        </p:nvPicPr>
        <p:blipFill>
          <a:blip r:embed="rId3"/>
          <a:stretch>
            <a:fillRect/>
          </a:stretch>
        </p:blipFill>
        <p:spPr>
          <a:xfrm>
            <a:off x="6930189" y="1861484"/>
            <a:ext cx="4948990" cy="1076295"/>
          </a:xfrm>
          <a:prstGeom prst="rect">
            <a:avLst/>
          </a:prstGeom>
        </p:spPr>
      </p:pic>
      <p:pic>
        <p:nvPicPr>
          <p:cNvPr id="7" name="Picture 7" descr="Table&#10;&#10;Description automatically generated">
            <a:extLst>
              <a:ext uri="{FF2B5EF4-FFF2-40B4-BE49-F238E27FC236}">
                <a16:creationId xmlns:a16="http://schemas.microsoft.com/office/drawing/2014/main" id="{7056970A-F1C2-C226-C0E9-0FF92B71BE03}"/>
              </a:ext>
            </a:extLst>
          </p:cNvPr>
          <p:cNvPicPr>
            <a:picLocks noChangeAspect="1"/>
          </p:cNvPicPr>
          <p:nvPr/>
        </p:nvPicPr>
        <p:blipFill>
          <a:blip r:embed="rId4"/>
          <a:stretch>
            <a:fillRect/>
          </a:stretch>
        </p:blipFill>
        <p:spPr>
          <a:xfrm>
            <a:off x="6930189" y="4346937"/>
            <a:ext cx="4948989" cy="1091808"/>
          </a:xfrm>
          <a:prstGeom prst="rect">
            <a:avLst/>
          </a:prstGeom>
        </p:spPr>
      </p:pic>
      <p:sp>
        <p:nvSpPr>
          <p:cNvPr id="5" name="TextBox 4">
            <a:extLst>
              <a:ext uri="{FF2B5EF4-FFF2-40B4-BE49-F238E27FC236}">
                <a16:creationId xmlns:a16="http://schemas.microsoft.com/office/drawing/2014/main" id="{0562F463-C2A8-4CE6-D164-98984BE191C6}"/>
              </a:ext>
            </a:extLst>
          </p:cNvPr>
          <p:cNvSpPr txBox="1"/>
          <p:nvPr/>
        </p:nvSpPr>
        <p:spPr>
          <a:xfrm>
            <a:off x="10080031" y="6385256"/>
            <a:ext cx="2619109" cy="369332"/>
          </a:xfrm>
          <a:prstGeom prst="rect">
            <a:avLst/>
          </a:prstGeom>
          <a:noFill/>
        </p:spPr>
        <p:txBody>
          <a:bodyPr wrap="square" lIns="91440" tIns="45720" rIns="91440" bIns="45720" rtlCol="0" anchor="t">
            <a:spAutoFit/>
          </a:bodyPr>
          <a:lstStyle/>
          <a:p>
            <a:r>
              <a:rPr lang="en-US"/>
              <a:t>SHREEYA DESAI</a:t>
            </a:r>
          </a:p>
        </p:txBody>
      </p:sp>
    </p:spTree>
    <p:extLst>
      <p:ext uri="{BB962C8B-B14F-4D97-AF65-F5344CB8AC3E}">
        <p14:creationId xmlns:p14="http://schemas.microsoft.com/office/powerpoint/2010/main" val="8196500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14236-EFEB-F31B-64FE-1D259B29E241}"/>
              </a:ext>
            </a:extLst>
          </p:cNvPr>
          <p:cNvSpPr>
            <a:spLocks noGrp="1"/>
          </p:cNvSpPr>
          <p:nvPr>
            <p:ph type="title"/>
          </p:nvPr>
        </p:nvSpPr>
        <p:spPr>
          <a:xfrm>
            <a:off x="771263" y="1356226"/>
            <a:ext cx="4466390" cy="566595"/>
          </a:xfrm>
        </p:spPr>
        <p:txBody>
          <a:bodyPr>
            <a:normAutofit fontScale="90000"/>
          </a:bodyPr>
          <a:lstStyle/>
          <a:p>
            <a:pPr algn="ctr"/>
            <a:r>
              <a:rPr lang="en-US" b="1"/>
              <a:t>Predicted Testing Data</a:t>
            </a:r>
            <a:endParaRPr lang="en-US"/>
          </a:p>
        </p:txBody>
      </p:sp>
      <p:pic>
        <p:nvPicPr>
          <p:cNvPr id="4" name="Picture 4" descr="Table&#10;&#10;Description automatically generated">
            <a:extLst>
              <a:ext uri="{FF2B5EF4-FFF2-40B4-BE49-F238E27FC236}">
                <a16:creationId xmlns:a16="http://schemas.microsoft.com/office/drawing/2014/main" id="{74A0AD92-7648-CFAB-A2EA-EE12F5D7DA6C}"/>
              </a:ext>
            </a:extLst>
          </p:cNvPr>
          <p:cNvPicPr>
            <a:picLocks noGrp="1" noChangeAspect="1"/>
          </p:cNvPicPr>
          <p:nvPr>
            <p:ph idx="1"/>
          </p:nvPr>
        </p:nvPicPr>
        <p:blipFill>
          <a:blip r:embed="rId2"/>
          <a:stretch>
            <a:fillRect/>
          </a:stretch>
        </p:blipFill>
        <p:spPr>
          <a:xfrm>
            <a:off x="6099893" y="317061"/>
            <a:ext cx="5500003" cy="2966711"/>
          </a:xfrm>
        </p:spPr>
      </p:pic>
      <p:pic>
        <p:nvPicPr>
          <p:cNvPr id="5" name="Picture 5">
            <a:extLst>
              <a:ext uri="{FF2B5EF4-FFF2-40B4-BE49-F238E27FC236}">
                <a16:creationId xmlns:a16="http://schemas.microsoft.com/office/drawing/2014/main" id="{38F5A398-225A-3738-0977-31C51F8EE7C7}"/>
              </a:ext>
            </a:extLst>
          </p:cNvPr>
          <p:cNvPicPr>
            <a:picLocks noChangeAspect="1"/>
          </p:cNvPicPr>
          <p:nvPr/>
        </p:nvPicPr>
        <p:blipFill>
          <a:blip r:embed="rId3"/>
          <a:stretch>
            <a:fillRect/>
          </a:stretch>
        </p:blipFill>
        <p:spPr>
          <a:xfrm>
            <a:off x="553453" y="3512094"/>
            <a:ext cx="8932778" cy="3109074"/>
          </a:xfrm>
          <a:prstGeom prst="rect">
            <a:avLst/>
          </a:prstGeom>
        </p:spPr>
      </p:pic>
      <p:sp>
        <p:nvSpPr>
          <p:cNvPr id="6" name="TextBox 5">
            <a:extLst>
              <a:ext uri="{FF2B5EF4-FFF2-40B4-BE49-F238E27FC236}">
                <a16:creationId xmlns:a16="http://schemas.microsoft.com/office/drawing/2014/main" id="{B5416C3A-724A-98C6-F5B9-83FEE6B6422B}"/>
              </a:ext>
            </a:extLst>
          </p:cNvPr>
          <p:cNvSpPr txBox="1"/>
          <p:nvPr/>
        </p:nvSpPr>
        <p:spPr>
          <a:xfrm>
            <a:off x="10080031" y="6385256"/>
            <a:ext cx="2619109" cy="369332"/>
          </a:xfrm>
          <a:prstGeom prst="rect">
            <a:avLst/>
          </a:prstGeom>
          <a:noFill/>
        </p:spPr>
        <p:txBody>
          <a:bodyPr wrap="square" lIns="91440" tIns="45720" rIns="91440" bIns="45720" rtlCol="0" anchor="t">
            <a:spAutoFit/>
          </a:bodyPr>
          <a:lstStyle/>
          <a:p>
            <a:r>
              <a:rPr lang="en-US"/>
              <a:t>SHREEYA DESAI</a:t>
            </a:r>
          </a:p>
        </p:txBody>
      </p:sp>
    </p:spTree>
    <p:extLst>
      <p:ext uri="{BB962C8B-B14F-4D97-AF65-F5344CB8AC3E}">
        <p14:creationId xmlns:p14="http://schemas.microsoft.com/office/powerpoint/2010/main" val="11247275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FAC9656C-AED6-412E-9226-B7F196400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F5BC820D-D527-47CE-ABB0-DA0BB5B043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D1DD315B-AEF9-490C-9438-C80F80405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 y="159026"/>
            <a:ext cx="11891037" cy="6542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DB03CF-0C15-ABEB-78A7-65CEB112AF1C}"/>
              </a:ext>
            </a:extLst>
          </p:cNvPr>
          <p:cNvSpPr>
            <a:spLocks noGrp="1"/>
          </p:cNvSpPr>
          <p:nvPr>
            <p:ph type="title"/>
          </p:nvPr>
        </p:nvSpPr>
        <p:spPr>
          <a:xfrm>
            <a:off x="1028700" y="1028700"/>
            <a:ext cx="4038600" cy="4800600"/>
          </a:xfrm>
        </p:spPr>
        <p:txBody>
          <a:bodyPr anchor="ctr">
            <a:normAutofit/>
          </a:bodyPr>
          <a:lstStyle/>
          <a:p>
            <a:pPr algn="ctr"/>
            <a:r>
              <a:rPr lang="en-US">
                <a:latin typeface="Seaford Display"/>
              </a:rPr>
              <a:t>Project Members</a:t>
            </a:r>
          </a:p>
        </p:txBody>
      </p:sp>
      <p:graphicFrame>
        <p:nvGraphicFramePr>
          <p:cNvPr id="43" name="Content Placeholder 2">
            <a:extLst>
              <a:ext uri="{FF2B5EF4-FFF2-40B4-BE49-F238E27FC236}">
                <a16:creationId xmlns:a16="http://schemas.microsoft.com/office/drawing/2014/main" id="{423FDEDF-A892-223A-B9CE-3D71B80CCC3F}"/>
              </a:ext>
            </a:extLst>
          </p:cNvPr>
          <p:cNvGraphicFramePr>
            <a:graphicFrameLocks noGrp="1"/>
          </p:cNvGraphicFramePr>
          <p:nvPr>
            <p:ph idx="1"/>
            <p:extLst>
              <p:ext uri="{D42A27DB-BD31-4B8C-83A1-F6EECF244321}">
                <p14:modId xmlns:p14="http://schemas.microsoft.com/office/powerpoint/2010/main" val="3389103452"/>
              </p:ext>
            </p:extLst>
          </p:nvPr>
        </p:nvGraphicFramePr>
        <p:xfrm>
          <a:off x="6095999" y="868197"/>
          <a:ext cx="5343083" cy="51216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982977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32797-1C3B-020E-08BB-E73F00D89F0C}"/>
              </a:ext>
            </a:extLst>
          </p:cNvPr>
          <p:cNvSpPr>
            <a:spLocks noGrp="1"/>
          </p:cNvSpPr>
          <p:nvPr>
            <p:ph type="title"/>
          </p:nvPr>
        </p:nvSpPr>
        <p:spPr>
          <a:xfrm>
            <a:off x="369255" y="587542"/>
            <a:ext cx="2300707" cy="2365220"/>
          </a:xfrm>
        </p:spPr>
        <p:txBody>
          <a:bodyPr>
            <a:noAutofit/>
          </a:bodyPr>
          <a:lstStyle/>
          <a:p>
            <a:pPr algn="ctr"/>
            <a:r>
              <a:rPr lang="en-US" sz="2400" b="1"/>
              <a:t>New Process For Calculating Performance Of Newly Predicted Records</a:t>
            </a:r>
          </a:p>
        </p:txBody>
      </p:sp>
      <p:pic>
        <p:nvPicPr>
          <p:cNvPr id="4" name="Picture 4" descr="Diagram&#10;&#10;Description automatically generated">
            <a:extLst>
              <a:ext uri="{FF2B5EF4-FFF2-40B4-BE49-F238E27FC236}">
                <a16:creationId xmlns:a16="http://schemas.microsoft.com/office/drawing/2014/main" id="{5BCF6C92-0D5A-7BFB-446E-7697AA8799EF}"/>
              </a:ext>
            </a:extLst>
          </p:cNvPr>
          <p:cNvPicPr>
            <a:picLocks noGrp="1" noChangeAspect="1"/>
          </p:cNvPicPr>
          <p:nvPr>
            <p:ph idx="1"/>
          </p:nvPr>
        </p:nvPicPr>
        <p:blipFill>
          <a:blip r:embed="rId2"/>
          <a:stretch>
            <a:fillRect/>
          </a:stretch>
        </p:blipFill>
        <p:spPr>
          <a:xfrm>
            <a:off x="2846805" y="287860"/>
            <a:ext cx="9118600" cy="2971639"/>
          </a:xfrm>
        </p:spPr>
      </p:pic>
      <p:pic>
        <p:nvPicPr>
          <p:cNvPr id="5" name="Picture 5" descr="Timeline&#10;&#10;Description automatically generated">
            <a:extLst>
              <a:ext uri="{FF2B5EF4-FFF2-40B4-BE49-F238E27FC236}">
                <a16:creationId xmlns:a16="http://schemas.microsoft.com/office/drawing/2014/main" id="{5654F149-3B43-A358-35B9-8448A66949F3}"/>
              </a:ext>
            </a:extLst>
          </p:cNvPr>
          <p:cNvPicPr>
            <a:picLocks noChangeAspect="1"/>
          </p:cNvPicPr>
          <p:nvPr/>
        </p:nvPicPr>
        <p:blipFill>
          <a:blip r:embed="rId3"/>
          <a:stretch>
            <a:fillRect/>
          </a:stretch>
        </p:blipFill>
        <p:spPr>
          <a:xfrm>
            <a:off x="673769" y="3534586"/>
            <a:ext cx="9962145" cy="2689776"/>
          </a:xfrm>
          <a:prstGeom prst="rect">
            <a:avLst/>
          </a:prstGeom>
        </p:spPr>
      </p:pic>
      <p:sp>
        <p:nvSpPr>
          <p:cNvPr id="6" name="TextBox 5">
            <a:extLst>
              <a:ext uri="{FF2B5EF4-FFF2-40B4-BE49-F238E27FC236}">
                <a16:creationId xmlns:a16="http://schemas.microsoft.com/office/drawing/2014/main" id="{94B10E32-1546-CBA6-1209-0F8502F0FB89}"/>
              </a:ext>
            </a:extLst>
          </p:cNvPr>
          <p:cNvSpPr txBox="1"/>
          <p:nvPr/>
        </p:nvSpPr>
        <p:spPr>
          <a:xfrm>
            <a:off x="10080031" y="6385256"/>
            <a:ext cx="2619109" cy="369332"/>
          </a:xfrm>
          <a:prstGeom prst="rect">
            <a:avLst/>
          </a:prstGeom>
          <a:noFill/>
        </p:spPr>
        <p:txBody>
          <a:bodyPr wrap="square" lIns="91440" tIns="45720" rIns="91440" bIns="45720" rtlCol="0" anchor="t">
            <a:spAutoFit/>
          </a:bodyPr>
          <a:lstStyle/>
          <a:p>
            <a:r>
              <a:rPr lang="en-US"/>
              <a:t>SHREEYA DESAI</a:t>
            </a:r>
          </a:p>
        </p:txBody>
      </p:sp>
    </p:spTree>
    <p:extLst>
      <p:ext uri="{BB962C8B-B14F-4D97-AF65-F5344CB8AC3E}">
        <p14:creationId xmlns:p14="http://schemas.microsoft.com/office/powerpoint/2010/main" val="21673758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Table&#10;&#10;Description automatically generated">
            <a:extLst>
              <a:ext uri="{FF2B5EF4-FFF2-40B4-BE49-F238E27FC236}">
                <a16:creationId xmlns:a16="http://schemas.microsoft.com/office/drawing/2014/main" id="{A8213465-8D5E-4C6E-B66C-599EE0C61A9F}"/>
              </a:ext>
            </a:extLst>
          </p:cNvPr>
          <p:cNvPicPr>
            <a:picLocks noGrp="1" noChangeAspect="1"/>
          </p:cNvPicPr>
          <p:nvPr>
            <p:ph idx="1"/>
          </p:nvPr>
        </p:nvPicPr>
        <p:blipFill>
          <a:blip r:embed="rId2"/>
          <a:stretch>
            <a:fillRect/>
          </a:stretch>
        </p:blipFill>
        <p:spPr>
          <a:xfrm>
            <a:off x="6593502" y="843115"/>
            <a:ext cx="5066988" cy="1134322"/>
          </a:xfrm>
        </p:spPr>
      </p:pic>
      <p:pic>
        <p:nvPicPr>
          <p:cNvPr id="5" name="Picture 5" descr="Table&#10;&#10;Description automatically generated">
            <a:extLst>
              <a:ext uri="{FF2B5EF4-FFF2-40B4-BE49-F238E27FC236}">
                <a16:creationId xmlns:a16="http://schemas.microsoft.com/office/drawing/2014/main" id="{D33CFD7F-7092-0FDC-FE49-5D9DD4B12253}"/>
              </a:ext>
            </a:extLst>
          </p:cNvPr>
          <p:cNvPicPr>
            <a:picLocks noChangeAspect="1"/>
          </p:cNvPicPr>
          <p:nvPr/>
        </p:nvPicPr>
        <p:blipFill>
          <a:blip r:embed="rId3"/>
          <a:stretch>
            <a:fillRect/>
          </a:stretch>
        </p:blipFill>
        <p:spPr>
          <a:xfrm>
            <a:off x="6554695" y="2855986"/>
            <a:ext cx="5077364" cy="1140914"/>
          </a:xfrm>
          <a:prstGeom prst="rect">
            <a:avLst/>
          </a:prstGeom>
        </p:spPr>
      </p:pic>
      <p:pic>
        <p:nvPicPr>
          <p:cNvPr id="6" name="Picture 6" descr="Table&#10;&#10;Description automatically generated">
            <a:extLst>
              <a:ext uri="{FF2B5EF4-FFF2-40B4-BE49-F238E27FC236}">
                <a16:creationId xmlns:a16="http://schemas.microsoft.com/office/drawing/2014/main" id="{C30D5E65-1AF7-D1D2-D6D5-637B0BFDC613}"/>
              </a:ext>
            </a:extLst>
          </p:cNvPr>
          <p:cNvPicPr>
            <a:picLocks noChangeAspect="1"/>
          </p:cNvPicPr>
          <p:nvPr/>
        </p:nvPicPr>
        <p:blipFill>
          <a:blip r:embed="rId4"/>
          <a:stretch>
            <a:fillRect/>
          </a:stretch>
        </p:blipFill>
        <p:spPr>
          <a:xfrm>
            <a:off x="6588311" y="4815951"/>
            <a:ext cx="5007967" cy="1135179"/>
          </a:xfrm>
          <a:prstGeom prst="rect">
            <a:avLst/>
          </a:prstGeom>
        </p:spPr>
      </p:pic>
      <p:sp>
        <p:nvSpPr>
          <p:cNvPr id="3" name="TextBox 2">
            <a:extLst>
              <a:ext uri="{FF2B5EF4-FFF2-40B4-BE49-F238E27FC236}">
                <a16:creationId xmlns:a16="http://schemas.microsoft.com/office/drawing/2014/main" id="{8E353635-EC8F-6990-A701-22FE18617921}"/>
              </a:ext>
            </a:extLst>
          </p:cNvPr>
          <p:cNvSpPr txBox="1"/>
          <p:nvPr/>
        </p:nvSpPr>
        <p:spPr>
          <a:xfrm>
            <a:off x="1947262" y="127747"/>
            <a:ext cx="298268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b="1"/>
              <a:t>Performance</a:t>
            </a:r>
            <a:endParaRPr lang="en-US" sz="4000"/>
          </a:p>
        </p:txBody>
      </p:sp>
      <p:sp>
        <p:nvSpPr>
          <p:cNvPr id="7" name="TextBox 6">
            <a:extLst>
              <a:ext uri="{FF2B5EF4-FFF2-40B4-BE49-F238E27FC236}">
                <a16:creationId xmlns:a16="http://schemas.microsoft.com/office/drawing/2014/main" id="{3D18A39F-FB8B-1A9C-9D35-F9BFC6C1FEDA}"/>
              </a:ext>
            </a:extLst>
          </p:cNvPr>
          <p:cNvSpPr txBox="1"/>
          <p:nvPr/>
        </p:nvSpPr>
        <p:spPr>
          <a:xfrm>
            <a:off x="10080031" y="6385256"/>
            <a:ext cx="2619109" cy="369332"/>
          </a:xfrm>
          <a:prstGeom prst="rect">
            <a:avLst/>
          </a:prstGeom>
          <a:noFill/>
        </p:spPr>
        <p:txBody>
          <a:bodyPr wrap="square" lIns="91440" tIns="45720" rIns="91440" bIns="45720" rtlCol="0" anchor="t">
            <a:spAutoFit/>
          </a:bodyPr>
          <a:lstStyle/>
          <a:p>
            <a:r>
              <a:rPr lang="en-US"/>
              <a:t>SHREEYA DESAI</a:t>
            </a:r>
          </a:p>
        </p:txBody>
      </p:sp>
      <p:sp>
        <p:nvSpPr>
          <p:cNvPr id="2" name="TextBox 1">
            <a:extLst>
              <a:ext uri="{FF2B5EF4-FFF2-40B4-BE49-F238E27FC236}">
                <a16:creationId xmlns:a16="http://schemas.microsoft.com/office/drawing/2014/main" id="{6884B844-24DB-1649-507F-C5D27BF5B1C6}"/>
              </a:ext>
            </a:extLst>
          </p:cNvPr>
          <p:cNvSpPr txBox="1"/>
          <p:nvPr/>
        </p:nvSpPr>
        <p:spPr>
          <a:xfrm>
            <a:off x="7984191" y="487456"/>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highlight>
                  <a:srgbClr val="FFFF00"/>
                </a:highlight>
                <a:latin typeface="Seaford Display"/>
                <a:ea typeface="+mn-lt"/>
                <a:cs typeface="+mn-lt"/>
              </a:rPr>
              <a:t>Accuracy: 90.40%</a:t>
            </a:r>
            <a:endParaRPr lang="en-US" sz="2000" b="1">
              <a:highlight>
                <a:srgbClr val="FFFF00"/>
              </a:highlight>
              <a:latin typeface="Seaford Display"/>
            </a:endParaRPr>
          </a:p>
        </p:txBody>
      </p:sp>
      <p:sp>
        <p:nvSpPr>
          <p:cNvPr id="8" name="TextBox 7">
            <a:extLst>
              <a:ext uri="{FF2B5EF4-FFF2-40B4-BE49-F238E27FC236}">
                <a16:creationId xmlns:a16="http://schemas.microsoft.com/office/drawing/2014/main" id="{F4939956-3FC7-E6D4-3DB0-4B0EF33C3DF2}"/>
              </a:ext>
            </a:extLst>
          </p:cNvPr>
          <p:cNvSpPr txBox="1"/>
          <p:nvPr/>
        </p:nvSpPr>
        <p:spPr>
          <a:xfrm>
            <a:off x="7984191" y="2370044"/>
            <a:ext cx="274320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rgbClr val="000000"/>
                </a:solidFill>
                <a:highlight>
                  <a:srgbClr val="FFFF00"/>
                </a:highlight>
                <a:latin typeface="Seaford Display"/>
                <a:ea typeface="+mn-lt"/>
                <a:cs typeface="+mn-lt"/>
              </a:rPr>
              <a:t>Precision: 99.72%</a:t>
            </a:r>
            <a:endParaRPr lang="en-US">
              <a:highlight>
                <a:srgbClr val="FFFF00"/>
              </a:highlight>
            </a:endParaRPr>
          </a:p>
          <a:p>
            <a:br>
              <a:rPr lang="en-US"/>
            </a:br>
            <a:endParaRPr lang="en-US"/>
          </a:p>
        </p:txBody>
      </p:sp>
      <p:sp>
        <p:nvSpPr>
          <p:cNvPr id="9" name="TextBox 8">
            <a:extLst>
              <a:ext uri="{FF2B5EF4-FFF2-40B4-BE49-F238E27FC236}">
                <a16:creationId xmlns:a16="http://schemas.microsoft.com/office/drawing/2014/main" id="{6F80989A-F4EB-A26D-B97E-67397F56BC21}"/>
              </a:ext>
            </a:extLst>
          </p:cNvPr>
          <p:cNvSpPr txBox="1"/>
          <p:nvPr/>
        </p:nvSpPr>
        <p:spPr>
          <a:xfrm>
            <a:off x="7984190" y="4331073"/>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rgbClr val="000000"/>
                </a:solidFill>
                <a:highlight>
                  <a:srgbClr val="FFFF00"/>
                </a:highlight>
                <a:latin typeface="Seaford Display"/>
                <a:ea typeface="+mn-lt"/>
                <a:cs typeface="+mn-lt"/>
              </a:rPr>
              <a:t>Recall: 82.79%</a:t>
            </a:r>
            <a:endParaRPr lang="en-US">
              <a:highlight>
                <a:srgbClr val="FFFF00"/>
              </a:highlight>
            </a:endParaRPr>
          </a:p>
        </p:txBody>
      </p:sp>
      <p:sp>
        <p:nvSpPr>
          <p:cNvPr id="10" name="TextBox 9">
            <a:extLst>
              <a:ext uri="{FF2B5EF4-FFF2-40B4-BE49-F238E27FC236}">
                <a16:creationId xmlns:a16="http://schemas.microsoft.com/office/drawing/2014/main" id="{4BDF935A-A14B-C1D0-FB24-0985D7483DCA}"/>
              </a:ext>
            </a:extLst>
          </p:cNvPr>
          <p:cNvSpPr txBox="1"/>
          <p:nvPr/>
        </p:nvSpPr>
        <p:spPr>
          <a:xfrm>
            <a:off x="526676" y="1047750"/>
            <a:ext cx="5813611" cy="5016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ü"/>
            </a:pPr>
            <a:r>
              <a:rPr lang="en-US" sz="2000">
                <a:ea typeface="+mn-lt"/>
                <a:cs typeface="+mn-lt"/>
              </a:rPr>
              <a:t>The model performs consistently across different subsets of the data with a small variance of 1.08%.</a:t>
            </a:r>
            <a:endParaRPr lang="en-US" sz="2000"/>
          </a:p>
          <a:p>
            <a:pPr marL="285750" indent="-285750">
              <a:buFont typeface="Wingdings"/>
              <a:buChar char="ü"/>
            </a:pPr>
            <a:endParaRPr lang="en-US" sz="2000"/>
          </a:p>
          <a:p>
            <a:pPr marL="285750" indent="-285750">
              <a:buFont typeface="Wingdings"/>
              <a:buChar char="ü"/>
            </a:pPr>
            <a:r>
              <a:rPr lang="en-US" sz="2000">
                <a:ea typeface="+mn-lt"/>
                <a:cs typeface="+mn-lt"/>
              </a:rPr>
              <a:t>The model predicts negative instances with high accuracy but misses about 17% of positive instances.</a:t>
            </a:r>
            <a:endParaRPr lang="en-US" sz="2000"/>
          </a:p>
          <a:p>
            <a:pPr marL="285750" indent="-285750">
              <a:buFont typeface="Wingdings"/>
              <a:buChar char="ü"/>
            </a:pPr>
            <a:endParaRPr lang="en-US" sz="2000"/>
          </a:p>
          <a:p>
            <a:pPr marL="285750" indent="-285750">
              <a:buFont typeface="Wingdings"/>
              <a:buChar char="ü"/>
            </a:pPr>
            <a:r>
              <a:rPr lang="en-US" sz="2000">
                <a:ea typeface="+mn-lt"/>
                <a:cs typeface="+mn-lt"/>
              </a:rPr>
              <a:t>Precision is high, indicating that the model is likely to be correct when it predicts a positive instance.</a:t>
            </a:r>
            <a:endParaRPr lang="en-US" sz="2000"/>
          </a:p>
          <a:p>
            <a:pPr marL="285750" indent="-285750">
              <a:buFont typeface="Wingdings"/>
              <a:buChar char="ü"/>
            </a:pPr>
            <a:endParaRPr lang="en-US" sz="2000"/>
          </a:p>
          <a:p>
            <a:pPr marL="285750" indent="-285750">
              <a:buFont typeface="Wingdings"/>
              <a:buChar char="ü"/>
            </a:pPr>
            <a:r>
              <a:rPr lang="en-US" sz="2000">
                <a:ea typeface="+mn-lt"/>
                <a:cs typeface="+mn-lt"/>
              </a:rPr>
              <a:t>Overall, the model seems to perform well, especially in terms of precision, which is important when the cost of false positives is high. However, the relatively lower recall score suggests that the model may not be capturing all instances of the positive class, which could be a concern in certain contexts.</a:t>
            </a:r>
            <a:endParaRPr lang="en-US" sz="2000"/>
          </a:p>
          <a:p>
            <a:pPr marL="285750" indent="-285750" algn="l">
              <a:buFont typeface="Wingdings"/>
              <a:buChar char="ü"/>
            </a:pPr>
            <a:endParaRPr lang="en-US" sz="2000"/>
          </a:p>
        </p:txBody>
      </p:sp>
    </p:spTree>
    <p:extLst>
      <p:ext uri="{BB962C8B-B14F-4D97-AF65-F5344CB8AC3E}">
        <p14:creationId xmlns:p14="http://schemas.microsoft.com/office/powerpoint/2010/main" val="19270417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28">
            <a:extLst>
              <a:ext uri="{FF2B5EF4-FFF2-40B4-BE49-F238E27FC236}">
                <a16:creationId xmlns:a16="http://schemas.microsoft.com/office/drawing/2014/main" id="{7B22176A-41DB-4D9A-9B6F-F2296F1ED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30">
            <a:extLst>
              <a:ext uri="{FF2B5EF4-FFF2-40B4-BE49-F238E27FC236}">
                <a16:creationId xmlns:a16="http://schemas.microsoft.com/office/drawing/2014/main" id="{774A8DF5-445E-49C5-B10A-8DF5FEFBC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32">
            <a:extLst>
              <a:ext uri="{FF2B5EF4-FFF2-40B4-BE49-F238E27FC236}">
                <a16:creationId xmlns:a16="http://schemas.microsoft.com/office/drawing/2014/main" id="{9A4E38D9-EFB8-40B5-B42B-514FBF180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7" name="Group 34">
            <a:extLst>
              <a:ext uri="{FF2B5EF4-FFF2-40B4-BE49-F238E27FC236}">
                <a16:creationId xmlns:a16="http://schemas.microsoft.com/office/drawing/2014/main" id="{D87FFE71-34DC-4C53-AE0F-6B141D081D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7" y="2169459"/>
            <a:ext cx="867485" cy="115439"/>
            <a:chOff x="8910933" y="1861308"/>
            <a:chExt cx="867485" cy="115439"/>
          </a:xfrm>
        </p:grpSpPr>
        <p:sp>
          <p:nvSpPr>
            <p:cNvPr id="36" name="Rectangle 35">
              <a:extLst>
                <a:ext uri="{FF2B5EF4-FFF2-40B4-BE49-F238E27FC236}">
                  <a16:creationId xmlns:a16="http://schemas.microsoft.com/office/drawing/2014/main" id="{37DF92F1-0E20-46AC-BB8F-F66926B40C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37" name="Straight Connector 36">
              <a:extLst>
                <a:ext uri="{FF2B5EF4-FFF2-40B4-BE49-F238E27FC236}">
                  <a16:creationId xmlns:a16="http://schemas.microsoft.com/office/drawing/2014/main" id="{FFA14CB4-8459-4D23-B4FF-8F9868E3FC9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0C763F-37C4-4E00-AEB2-8867F4AA25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graphicFrame>
        <p:nvGraphicFramePr>
          <p:cNvPr id="24" name="Content Placeholder 2">
            <a:extLst>
              <a:ext uri="{FF2B5EF4-FFF2-40B4-BE49-F238E27FC236}">
                <a16:creationId xmlns:a16="http://schemas.microsoft.com/office/drawing/2014/main" id="{2F00B38F-81AC-FADF-4FFC-E50FA0874CBB}"/>
              </a:ext>
            </a:extLst>
          </p:cNvPr>
          <p:cNvGraphicFramePr>
            <a:graphicFrameLocks noGrp="1"/>
          </p:cNvGraphicFramePr>
          <p:nvPr>
            <p:ph idx="1"/>
          </p:nvPr>
        </p:nvGraphicFramePr>
        <p:xfrm>
          <a:off x="1028700" y="2749258"/>
          <a:ext cx="10134600" cy="33381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423763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16" name="Rounded Rectangle 15" descr="Abstract particle graph background"/>
          <p:cNvSpPr/>
          <p:nvPr/>
        </p:nvSpPr>
        <p:spPr>
          <a:xfrm rot="20734436">
            <a:off x="-25950" y="-2213131"/>
            <a:ext cx="12806907" cy="7433899"/>
          </a:xfrm>
          <a:prstGeom prst="round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rot="20734436">
            <a:off x="-25952" y="-2213130"/>
            <a:ext cx="12806907" cy="7433899"/>
          </a:xfrm>
          <a:prstGeom prst="roundRect">
            <a:avLst/>
          </a:prstGeom>
          <a:solidFill>
            <a:schemeClr val="tx2">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p:cNvSpPr txBox="1">
            <a:spLocks/>
          </p:cNvSpPr>
          <p:nvPr/>
        </p:nvSpPr>
        <p:spPr>
          <a:xfrm>
            <a:off x="838200" y="159883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atin typeface="Raleway Bold" panose="020B0803030101060003" pitchFamily="34" charset="0"/>
            </a:endParaRPr>
          </a:p>
        </p:txBody>
      </p:sp>
      <p:sp>
        <p:nvSpPr>
          <p:cNvPr id="19" name="Title 1"/>
          <p:cNvSpPr txBox="1">
            <a:spLocks/>
          </p:cNvSpPr>
          <p:nvPr/>
        </p:nvSpPr>
        <p:spPr>
          <a:xfrm>
            <a:off x="838200" y="1409522"/>
            <a:ext cx="10383175" cy="314272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400" b="1">
                <a:solidFill>
                  <a:schemeClr val="bg1"/>
                </a:solidFill>
              </a:rPr>
              <a:t>K-Nearest Neighbour (KNN) &amp; </a:t>
            </a:r>
            <a:r>
              <a:rPr lang="en-US" b="1">
                <a:solidFill>
                  <a:schemeClr val="bg1"/>
                </a:solidFill>
                <a:latin typeface="Raleway" panose="020B0503030101060003" pitchFamily="34" charset="0"/>
              </a:rPr>
              <a:t>Linear Regression Model</a:t>
            </a:r>
          </a:p>
        </p:txBody>
      </p:sp>
      <p:sp>
        <p:nvSpPr>
          <p:cNvPr id="21" name="TextBox 20"/>
          <p:cNvSpPr txBox="1"/>
          <p:nvPr/>
        </p:nvSpPr>
        <p:spPr>
          <a:xfrm>
            <a:off x="8374743" y="5225143"/>
            <a:ext cx="184731" cy="369332"/>
          </a:xfrm>
          <a:prstGeom prst="rect">
            <a:avLst/>
          </a:prstGeom>
          <a:noFill/>
        </p:spPr>
        <p:txBody>
          <a:bodyPr wrap="none" rtlCol="0">
            <a:spAutoFit/>
          </a:bodyPr>
          <a:lstStyle/>
          <a:p>
            <a:endParaRPr lang="en-US"/>
          </a:p>
        </p:txBody>
      </p:sp>
      <p:sp>
        <p:nvSpPr>
          <p:cNvPr id="22" name="TextBox 21"/>
          <p:cNvSpPr txBox="1"/>
          <p:nvPr/>
        </p:nvSpPr>
        <p:spPr>
          <a:xfrm>
            <a:off x="1101472" y="2261620"/>
            <a:ext cx="4180115" cy="615553"/>
          </a:xfrm>
          <a:prstGeom prst="rect">
            <a:avLst/>
          </a:prstGeom>
          <a:noFill/>
        </p:spPr>
        <p:txBody>
          <a:bodyPr wrap="square" rtlCol="0">
            <a:spAutoFit/>
          </a:bodyPr>
          <a:lstStyle/>
          <a:p>
            <a:endParaRPr lang="en-US" sz="1600">
              <a:latin typeface="Roboto" panose="02000000000000000000" pitchFamily="2" charset="0"/>
              <a:ea typeface="Roboto" panose="02000000000000000000" pitchFamily="2" charset="0"/>
            </a:endParaRPr>
          </a:p>
          <a:p>
            <a:endParaRPr lang="en-US">
              <a:latin typeface="Roboto" panose="02000000000000000000" pitchFamily="2" charset="0"/>
              <a:ea typeface="Roboto" panose="02000000000000000000" pitchFamily="2" charset="0"/>
            </a:endParaRPr>
          </a:p>
        </p:txBody>
      </p:sp>
      <p:sp>
        <p:nvSpPr>
          <p:cNvPr id="27" name="Oval 26"/>
          <p:cNvSpPr/>
          <p:nvPr/>
        </p:nvSpPr>
        <p:spPr>
          <a:xfrm>
            <a:off x="10745534" y="5685057"/>
            <a:ext cx="1934029" cy="1934029"/>
          </a:xfrm>
          <a:prstGeom prst="ellipse">
            <a:avLst/>
          </a:prstGeom>
          <a:noFill/>
          <a:ln w="381000">
            <a:gradFill>
              <a:gsLst>
                <a:gs pos="0">
                  <a:srgbClr val="FFC000"/>
                </a:gs>
                <a:gs pos="100000">
                  <a:srgbClr val="7030A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027676" y="6488950"/>
            <a:ext cx="1803030" cy="1803030"/>
          </a:xfrm>
          <a:prstGeom prst="ellipse">
            <a:avLst/>
          </a:prstGeom>
          <a:noFill/>
          <a:ln w="381000">
            <a:gradFill>
              <a:gsLst>
                <a:gs pos="0">
                  <a:srgbClr val="FFC000"/>
                </a:gs>
                <a:gs pos="100000">
                  <a:srgbClr val="7030A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43258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35" name="Freeform 34" descr="Digital cubes design"/>
          <p:cNvSpPr/>
          <p:nvPr/>
        </p:nvSpPr>
        <p:spPr>
          <a:xfrm>
            <a:off x="4826442" y="0"/>
            <a:ext cx="7365558" cy="6858000"/>
          </a:xfrm>
          <a:custGeom>
            <a:avLst/>
            <a:gdLst>
              <a:gd name="connsiteX0" fmla="*/ 4430964 w 7365558"/>
              <a:gd name="connsiteY0" fmla="*/ 0 h 6858000"/>
              <a:gd name="connsiteX1" fmla="*/ 7365558 w 7365558"/>
              <a:gd name="connsiteY1" fmla="*/ 0 h 6858000"/>
              <a:gd name="connsiteX2" fmla="*/ 7365558 w 7365558"/>
              <a:gd name="connsiteY2" fmla="*/ 6858000 h 6858000"/>
              <a:gd name="connsiteX3" fmla="*/ 1217864 w 7365558"/>
              <a:gd name="connsiteY3" fmla="*/ 6858000 h 6858000"/>
              <a:gd name="connsiteX4" fmla="*/ 391810 w 7365558"/>
              <a:gd name="connsiteY4" fmla="*/ 6071132 h 6858000"/>
              <a:gd name="connsiteX5" fmla="*/ 348437 w 7365558"/>
              <a:gd name="connsiteY5" fmla="*/ 4285835 h 6858000"/>
              <a:gd name="connsiteX6" fmla="*/ 4430964 w 7365558"/>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5558" h="6858000">
                <a:moveTo>
                  <a:pt x="4430964" y="0"/>
                </a:moveTo>
                <a:lnTo>
                  <a:pt x="7365558" y="0"/>
                </a:lnTo>
                <a:lnTo>
                  <a:pt x="7365558" y="6858000"/>
                </a:lnTo>
                <a:lnTo>
                  <a:pt x="1217864" y="6858000"/>
                </a:lnTo>
                <a:lnTo>
                  <a:pt x="391810" y="6071132"/>
                </a:lnTo>
                <a:cubicBezTo>
                  <a:pt x="-113164" y="5590113"/>
                  <a:pt x="-132583" y="4790809"/>
                  <a:pt x="348437" y="4285835"/>
                </a:cubicBezTo>
                <a:lnTo>
                  <a:pt x="4430964" y="0"/>
                </a:lnTo>
                <a:close/>
              </a:path>
            </a:pathLst>
          </a:cu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1662" y="48755"/>
            <a:ext cx="4386632" cy="754286"/>
          </a:xfrm>
        </p:spPr>
        <p:txBody>
          <a:bodyPr>
            <a:normAutofit/>
          </a:bodyPr>
          <a:lstStyle/>
          <a:p>
            <a:r>
              <a:rPr lang="en-US" sz="4000"/>
              <a:t>Data Cleaning</a:t>
            </a:r>
          </a:p>
        </p:txBody>
      </p:sp>
      <p:sp>
        <p:nvSpPr>
          <p:cNvPr id="6" name="Oval 5" descr="A network made up of connected lines and dots"/>
          <p:cNvSpPr/>
          <p:nvPr/>
        </p:nvSpPr>
        <p:spPr>
          <a:xfrm>
            <a:off x="5903607" y="1336441"/>
            <a:ext cx="2457295" cy="2443622"/>
          </a:xfrm>
          <a:prstGeom prst="ellipse">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5694056" y="1126891"/>
            <a:ext cx="2862722" cy="2862722"/>
          </a:xfrm>
          <a:prstGeom prst="ellipse">
            <a:avLst/>
          </a:prstGeom>
          <a:no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5370206" y="803041"/>
            <a:ext cx="3510422" cy="3510422"/>
          </a:xfrm>
          <a:prstGeom prst="ellipse">
            <a:avLst/>
          </a:prstGeom>
          <a:no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a:off x="9814689" y="2693001"/>
            <a:ext cx="2174158" cy="584775"/>
          </a:xfrm>
          <a:prstGeom prst="rect">
            <a:avLst/>
          </a:prstGeom>
          <a:noFill/>
        </p:spPr>
        <p:txBody>
          <a:bodyPr wrap="square" rtlCol="0">
            <a:spAutoFit/>
          </a:bodyPr>
          <a:lstStyle/>
          <a:p>
            <a:r>
              <a:rPr lang="en-US" sz="1600" b="1">
                <a:solidFill>
                  <a:schemeClr val="bg1"/>
                </a:solidFill>
              </a:rPr>
              <a:t>Removing Null Values</a:t>
            </a:r>
            <a:endParaRPr lang="en-US" sz="1400">
              <a:solidFill>
                <a:schemeClr val="bg1"/>
              </a:solidFill>
            </a:endParaRPr>
          </a:p>
        </p:txBody>
      </p:sp>
      <p:sp>
        <p:nvSpPr>
          <p:cNvPr id="62" name="TextBox 61"/>
          <p:cNvSpPr txBox="1"/>
          <p:nvPr/>
        </p:nvSpPr>
        <p:spPr>
          <a:xfrm>
            <a:off x="8947143" y="2518535"/>
            <a:ext cx="910827" cy="830997"/>
          </a:xfrm>
          <a:prstGeom prst="rect">
            <a:avLst/>
          </a:prstGeom>
          <a:noFill/>
        </p:spPr>
        <p:txBody>
          <a:bodyPr wrap="none" rtlCol="0">
            <a:spAutoFit/>
          </a:bodyPr>
          <a:lstStyle/>
          <a:p>
            <a:r>
              <a:rPr lang="en-US" sz="4800">
                <a:solidFill>
                  <a:schemeClr val="bg1"/>
                </a:solidFill>
                <a:latin typeface="+mj-lt"/>
              </a:rPr>
              <a:t>02</a:t>
            </a:r>
          </a:p>
        </p:txBody>
      </p:sp>
      <p:sp>
        <p:nvSpPr>
          <p:cNvPr id="25" name="TextBox 24"/>
          <p:cNvSpPr txBox="1"/>
          <p:nvPr/>
        </p:nvSpPr>
        <p:spPr>
          <a:xfrm>
            <a:off x="9424324" y="855964"/>
            <a:ext cx="2022664" cy="369332"/>
          </a:xfrm>
          <a:prstGeom prst="rect">
            <a:avLst/>
          </a:prstGeom>
          <a:noFill/>
        </p:spPr>
        <p:txBody>
          <a:bodyPr wrap="square" rtlCol="0">
            <a:spAutoFit/>
          </a:bodyPr>
          <a:lstStyle/>
          <a:p>
            <a:r>
              <a:rPr lang="en-IN" b="1">
                <a:solidFill>
                  <a:schemeClr val="bg1"/>
                </a:solidFill>
              </a:rPr>
              <a:t>Conditioning</a:t>
            </a:r>
            <a:endParaRPr lang="en-US" sz="1400" b="1">
              <a:solidFill>
                <a:schemeClr val="bg1"/>
              </a:solidFill>
            </a:endParaRPr>
          </a:p>
        </p:txBody>
      </p:sp>
      <p:sp>
        <p:nvSpPr>
          <p:cNvPr id="26" name="TextBox 25"/>
          <p:cNvSpPr txBox="1"/>
          <p:nvPr/>
        </p:nvSpPr>
        <p:spPr>
          <a:xfrm>
            <a:off x="8556778" y="681498"/>
            <a:ext cx="867545" cy="830997"/>
          </a:xfrm>
          <a:prstGeom prst="rect">
            <a:avLst/>
          </a:prstGeom>
          <a:noFill/>
        </p:spPr>
        <p:txBody>
          <a:bodyPr wrap="none" rtlCol="0">
            <a:spAutoFit/>
          </a:bodyPr>
          <a:lstStyle/>
          <a:p>
            <a:r>
              <a:rPr lang="en-US" sz="4800">
                <a:solidFill>
                  <a:schemeClr val="bg1"/>
                </a:solidFill>
                <a:latin typeface="+mj-lt"/>
              </a:rPr>
              <a:t>01</a:t>
            </a:r>
          </a:p>
        </p:txBody>
      </p:sp>
      <p:sp>
        <p:nvSpPr>
          <p:cNvPr id="9" name="Oval 8"/>
          <p:cNvSpPr/>
          <p:nvPr/>
        </p:nvSpPr>
        <p:spPr>
          <a:xfrm>
            <a:off x="8204200" y="1126891"/>
            <a:ext cx="241300" cy="241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8721530" y="2853561"/>
            <a:ext cx="241300" cy="241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ext&#10;&#10;Description automatically generated">
            <a:extLst>
              <a:ext uri="{FF2B5EF4-FFF2-40B4-BE49-F238E27FC236}">
                <a16:creationId xmlns:a16="http://schemas.microsoft.com/office/drawing/2014/main" id="{6891CA04-9BF3-053B-B9C6-3B528E0B4A70}"/>
              </a:ext>
            </a:extLst>
          </p:cNvPr>
          <p:cNvPicPr>
            <a:picLocks noChangeAspect="1"/>
          </p:cNvPicPr>
          <p:nvPr/>
        </p:nvPicPr>
        <p:blipFill rotWithShape="1">
          <a:blip r:embed="rId6">
            <a:extLst>
              <a:ext uri="{28A0092B-C50C-407E-A947-70E740481C1C}">
                <a14:useLocalDpi xmlns:a14="http://schemas.microsoft.com/office/drawing/2010/main" val="0"/>
              </a:ext>
            </a:extLst>
          </a:blip>
          <a:srcRect l="8972" r="27924"/>
          <a:stretch/>
        </p:blipFill>
        <p:spPr>
          <a:xfrm>
            <a:off x="279070" y="1493460"/>
            <a:ext cx="4977213" cy="2247431"/>
          </a:xfrm>
          <a:prstGeom prst="rect">
            <a:avLst/>
          </a:prstGeom>
        </p:spPr>
      </p:pic>
      <p:pic>
        <p:nvPicPr>
          <p:cNvPr id="10" name="Picture 9">
            <a:extLst>
              <a:ext uri="{FF2B5EF4-FFF2-40B4-BE49-F238E27FC236}">
                <a16:creationId xmlns:a16="http://schemas.microsoft.com/office/drawing/2014/main" id="{E7D3E811-B20F-4F1A-20D6-97E4DA1E5468}"/>
              </a:ext>
            </a:extLst>
          </p:cNvPr>
          <p:cNvPicPr>
            <a:picLocks noChangeAspect="1"/>
          </p:cNvPicPr>
          <p:nvPr/>
        </p:nvPicPr>
        <p:blipFill rotWithShape="1">
          <a:blip r:embed="rId7">
            <a:extLst>
              <a:ext uri="{28A0092B-C50C-407E-A947-70E740481C1C}">
                <a14:useLocalDpi xmlns:a14="http://schemas.microsoft.com/office/drawing/2010/main" val="0"/>
              </a:ext>
            </a:extLst>
          </a:blip>
          <a:srcRect r="71174"/>
          <a:stretch/>
        </p:blipFill>
        <p:spPr>
          <a:xfrm>
            <a:off x="279071" y="4887391"/>
            <a:ext cx="4284304" cy="954297"/>
          </a:xfrm>
          <a:prstGeom prst="rect">
            <a:avLst/>
          </a:prstGeom>
        </p:spPr>
      </p:pic>
    </p:spTree>
    <p:extLst>
      <p:ext uri="{BB962C8B-B14F-4D97-AF65-F5344CB8AC3E}">
        <p14:creationId xmlns:p14="http://schemas.microsoft.com/office/powerpoint/2010/main" val="12674094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40000" decel="6000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1000" fill="hold"/>
                                        <p:tgtEl>
                                          <p:spTgt spid="35"/>
                                        </p:tgtEl>
                                        <p:attrNameLst>
                                          <p:attrName>ppt_x</p:attrName>
                                        </p:attrNameLst>
                                      </p:cBhvr>
                                      <p:tavLst>
                                        <p:tav tm="0">
                                          <p:val>
                                            <p:strVal val="1+#ppt_w/2"/>
                                          </p:val>
                                        </p:tav>
                                        <p:tav tm="100000">
                                          <p:val>
                                            <p:strVal val="#ppt_x"/>
                                          </p:val>
                                        </p:tav>
                                      </p:tavLst>
                                    </p:anim>
                                    <p:anim calcmode="lin" valueType="num">
                                      <p:cBhvr additive="base">
                                        <p:cTn id="8" dur="1000" fill="hold"/>
                                        <p:tgtEl>
                                          <p:spTgt spid="35"/>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500" fill="hold"/>
                                        <p:tgtEl>
                                          <p:spTgt spid="23"/>
                                        </p:tgtEl>
                                        <p:attrNameLst>
                                          <p:attrName>ppt_w</p:attrName>
                                        </p:attrNameLst>
                                      </p:cBhvr>
                                      <p:tavLst>
                                        <p:tav tm="0">
                                          <p:val>
                                            <p:fltVal val="0"/>
                                          </p:val>
                                        </p:tav>
                                        <p:tav tm="100000">
                                          <p:val>
                                            <p:strVal val="#ppt_w"/>
                                          </p:val>
                                        </p:tav>
                                      </p:tavLst>
                                    </p:anim>
                                    <p:anim calcmode="lin" valueType="num">
                                      <p:cBhvr>
                                        <p:cTn id="18" dur="500" fill="hold"/>
                                        <p:tgtEl>
                                          <p:spTgt spid="23"/>
                                        </p:tgtEl>
                                        <p:attrNameLst>
                                          <p:attrName>ppt_h</p:attrName>
                                        </p:attrNameLst>
                                      </p:cBhvr>
                                      <p:tavLst>
                                        <p:tav tm="0">
                                          <p:val>
                                            <p:fltVal val="0"/>
                                          </p:val>
                                        </p:tav>
                                        <p:tav tm="100000">
                                          <p:val>
                                            <p:strVal val="#ppt_h"/>
                                          </p:val>
                                        </p:tav>
                                      </p:tavLst>
                                    </p:anim>
                                    <p:animEffect transition="in" filter="fade">
                                      <p:cBhvr>
                                        <p:cTn id="19" dur="500"/>
                                        <p:tgtEl>
                                          <p:spTgt spid="23"/>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p:cTn id="23" dur="500" fill="hold"/>
                                        <p:tgtEl>
                                          <p:spTgt spid="24"/>
                                        </p:tgtEl>
                                        <p:attrNameLst>
                                          <p:attrName>ppt_w</p:attrName>
                                        </p:attrNameLst>
                                      </p:cBhvr>
                                      <p:tavLst>
                                        <p:tav tm="0">
                                          <p:val>
                                            <p:fltVal val="0"/>
                                          </p:val>
                                        </p:tav>
                                        <p:tav tm="100000">
                                          <p:val>
                                            <p:strVal val="#ppt_w"/>
                                          </p:val>
                                        </p:tav>
                                      </p:tavLst>
                                    </p:anim>
                                    <p:anim calcmode="lin" valueType="num">
                                      <p:cBhvr>
                                        <p:cTn id="24" dur="500" fill="hold"/>
                                        <p:tgtEl>
                                          <p:spTgt spid="24"/>
                                        </p:tgtEl>
                                        <p:attrNameLst>
                                          <p:attrName>ppt_h</p:attrName>
                                        </p:attrNameLst>
                                      </p:cBhvr>
                                      <p:tavLst>
                                        <p:tav tm="0">
                                          <p:val>
                                            <p:fltVal val="0"/>
                                          </p:val>
                                        </p:tav>
                                        <p:tav tm="100000">
                                          <p:val>
                                            <p:strVal val="#ppt_h"/>
                                          </p:val>
                                        </p:tav>
                                      </p:tavLst>
                                    </p:anim>
                                    <p:animEffect transition="in" filter="fade">
                                      <p:cBhvr>
                                        <p:cTn id="25" dur="500"/>
                                        <p:tgtEl>
                                          <p:spTgt spid="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62"/>
                                        </p:tgtEl>
                                        <p:attrNameLst>
                                          <p:attrName>style.visibility</p:attrName>
                                        </p:attrNameLst>
                                      </p:cBhvr>
                                      <p:to>
                                        <p:strVal val="visible"/>
                                      </p:to>
                                    </p:set>
                                    <p:animEffect transition="in" filter="fade">
                                      <p:cBhvr>
                                        <p:cTn id="32" dur="500"/>
                                        <p:tgtEl>
                                          <p:spTgt spid="6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6" grpId="0" animBg="1"/>
      <p:bldP spid="23" grpId="0" animBg="1"/>
      <p:bldP spid="24" grpId="0" animBg="1"/>
      <p:bldP spid="60" grpId="0"/>
      <p:bldP spid="62" grpId="0"/>
      <p:bldP spid="25"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5" name="TextBox 4"/>
          <p:cNvSpPr txBox="1"/>
          <p:nvPr/>
        </p:nvSpPr>
        <p:spPr>
          <a:xfrm>
            <a:off x="135997" y="165070"/>
            <a:ext cx="3594331" cy="400110"/>
          </a:xfrm>
          <a:prstGeom prst="rect">
            <a:avLst/>
          </a:prstGeom>
          <a:noFill/>
        </p:spPr>
        <p:txBody>
          <a:bodyPr wrap="square" rtlCol="0">
            <a:spAutoFit/>
          </a:bodyPr>
          <a:lstStyle/>
          <a:p>
            <a:r>
              <a:rPr lang="en-US" sz="2000">
                <a:latin typeface="Raleway Medium" panose="020B0603030101060003" pitchFamily="34" charset="0"/>
              </a:rPr>
              <a:t>Departure Delay Missing?</a:t>
            </a:r>
          </a:p>
        </p:txBody>
      </p:sp>
      <p:sp>
        <p:nvSpPr>
          <p:cNvPr id="3" name="Freeform 34" descr="Abstract background of node and mesh">
            <a:extLst>
              <a:ext uri="{FF2B5EF4-FFF2-40B4-BE49-F238E27FC236}">
                <a16:creationId xmlns:a16="http://schemas.microsoft.com/office/drawing/2014/main" id="{F36CBA77-8DD7-155F-12FA-1E6DE860E19B}"/>
              </a:ext>
            </a:extLst>
          </p:cNvPr>
          <p:cNvSpPr/>
          <p:nvPr/>
        </p:nvSpPr>
        <p:spPr>
          <a:xfrm>
            <a:off x="6576106" y="0"/>
            <a:ext cx="5615893" cy="6918719"/>
          </a:xfrm>
          <a:custGeom>
            <a:avLst/>
            <a:gdLst>
              <a:gd name="connsiteX0" fmla="*/ 4430964 w 7365558"/>
              <a:gd name="connsiteY0" fmla="*/ 0 h 6858000"/>
              <a:gd name="connsiteX1" fmla="*/ 7365558 w 7365558"/>
              <a:gd name="connsiteY1" fmla="*/ 0 h 6858000"/>
              <a:gd name="connsiteX2" fmla="*/ 7365558 w 7365558"/>
              <a:gd name="connsiteY2" fmla="*/ 6858000 h 6858000"/>
              <a:gd name="connsiteX3" fmla="*/ 1217864 w 7365558"/>
              <a:gd name="connsiteY3" fmla="*/ 6858000 h 6858000"/>
              <a:gd name="connsiteX4" fmla="*/ 391810 w 7365558"/>
              <a:gd name="connsiteY4" fmla="*/ 6071132 h 6858000"/>
              <a:gd name="connsiteX5" fmla="*/ 348437 w 7365558"/>
              <a:gd name="connsiteY5" fmla="*/ 4285835 h 6858000"/>
              <a:gd name="connsiteX6" fmla="*/ 4430964 w 7365558"/>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5558" h="6858000">
                <a:moveTo>
                  <a:pt x="4430964" y="0"/>
                </a:moveTo>
                <a:lnTo>
                  <a:pt x="7365558" y="0"/>
                </a:lnTo>
                <a:lnTo>
                  <a:pt x="7365558" y="6858000"/>
                </a:lnTo>
                <a:lnTo>
                  <a:pt x="1217864" y="6858000"/>
                </a:lnTo>
                <a:lnTo>
                  <a:pt x="391810" y="6071132"/>
                </a:lnTo>
                <a:cubicBezTo>
                  <a:pt x="-113164" y="5590113"/>
                  <a:pt x="-132583" y="4790809"/>
                  <a:pt x="348437" y="4285835"/>
                </a:cubicBezTo>
                <a:lnTo>
                  <a:pt x="4430964" y="0"/>
                </a:ln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bg1"/>
                </a:solidFill>
              </a:rPr>
              <a:t>01</a:t>
            </a:r>
          </a:p>
        </p:txBody>
      </p:sp>
      <p:sp>
        <p:nvSpPr>
          <p:cNvPr id="6" name="Title 5">
            <a:extLst>
              <a:ext uri="{FF2B5EF4-FFF2-40B4-BE49-F238E27FC236}">
                <a16:creationId xmlns:a16="http://schemas.microsoft.com/office/drawing/2014/main" id="{0BBD3AD4-971B-DB5F-DCA2-DA3EE41D0765}"/>
              </a:ext>
            </a:extLst>
          </p:cNvPr>
          <p:cNvSpPr>
            <a:spLocks noGrp="1"/>
          </p:cNvSpPr>
          <p:nvPr>
            <p:ph type="title"/>
          </p:nvPr>
        </p:nvSpPr>
        <p:spPr>
          <a:xfrm>
            <a:off x="838200" y="365125"/>
            <a:ext cx="3707921" cy="1040981"/>
          </a:xfrm>
        </p:spPr>
        <p:txBody>
          <a:bodyPr>
            <a:normAutofit fontScale="90000"/>
          </a:bodyPr>
          <a:lstStyle/>
          <a:p>
            <a:br>
              <a:rPr lang="en-IN"/>
            </a:br>
            <a:endParaRPr lang="en-IN"/>
          </a:p>
        </p:txBody>
      </p:sp>
      <p:pic>
        <p:nvPicPr>
          <p:cNvPr id="9" name="Picture 8" descr="Table&#10;&#10;Description automatically generated">
            <a:extLst>
              <a:ext uri="{FF2B5EF4-FFF2-40B4-BE49-F238E27FC236}">
                <a16:creationId xmlns:a16="http://schemas.microsoft.com/office/drawing/2014/main" id="{A7E8A049-AA22-B8B4-1174-6486132B7D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941" y="654584"/>
            <a:ext cx="6438166" cy="4598981"/>
          </a:xfrm>
          <a:prstGeom prst="rect">
            <a:avLst/>
          </a:prstGeom>
        </p:spPr>
      </p:pic>
      <p:sp>
        <p:nvSpPr>
          <p:cNvPr id="10" name="Rectangle 9">
            <a:extLst>
              <a:ext uri="{FF2B5EF4-FFF2-40B4-BE49-F238E27FC236}">
                <a16:creationId xmlns:a16="http://schemas.microsoft.com/office/drawing/2014/main" id="{0824042C-5C28-2F63-00B9-5B0A31A59B7D}"/>
              </a:ext>
            </a:extLst>
          </p:cNvPr>
          <p:cNvSpPr/>
          <p:nvPr/>
        </p:nvSpPr>
        <p:spPr>
          <a:xfrm>
            <a:off x="1723159" y="2444227"/>
            <a:ext cx="1656272" cy="923330"/>
          </a:xfrm>
          <a:prstGeom prst="rect">
            <a:avLst/>
          </a:prstGeom>
          <a:noFill/>
        </p:spPr>
        <p:txBody>
          <a:bodyPr wrap="square" lIns="91440" tIns="45720" rIns="91440" bIns="45720">
            <a:spAutoFit/>
          </a:bodyPr>
          <a:lstStyle/>
          <a:p>
            <a:pPr algn="ctr"/>
            <a:r>
              <a:rPr lang="en-US" sz="5400" b="0" cap="none" spc="0">
                <a:ln w="0"/>
                <a:solidFill>
                  <a:srgbClr val="C00000"/>
                </a:solidFill>
                <a:effectLst>
                  <a:outerShdw blurRad="38100" dist="19050" dir="2700000" algn="tl" rotWithShape="0">
                    <a:schemeClr val="dk1">
                      <a:alpha val="40000"/>
                    </a:schemeClr>
                  </a:outerShdw>
                </a:effectLst>
              </a:rPr>
              <a:t>?</a:t>
            </a:r>
          </a:p>
        </p:txBody>
      </p:sp>
      <p:sp>
        <p:nvSpPr>
          <p:cNvPr id="11" name="TextBox 10">
            <a:extLst>
              <a:ext uri="{FF2B5EF4-FFF2-40B4-BE49-F238E27FC236}">
                <a16:creationId xmlns:a16="http://schemas.microsoft.com/office/drawing/2014/main" id="{5382C5D5-23FC-949B-FF0D-A7172E495FBD}"/>
              </a:ext>
            </a:extLst>
          </p:cNvPr>
          <p:cNvSpPr txBox="1"/>
          <p:nvPr/>
        </p:nvSpPr>
        <p:spPr>
          <a:xfrm>
            <a:off x="9053346" y="2290306"/>
            <a:ext cx="2800708" cy="1077218"/>
          </a:xfrm>
          <a:prstGeom prst="rect">
            <a:avLst/>
          </a:prstGeom>
          <a:noFill/>
        </p:spPr>
        <p:txBody>
          <a:bodyPr wrap="square" rtlCol="0">
            <a:spAutoFit/>
          </a:bodyPr>
          <a:lstStyle/>
          <a:p>
            <a:r>
              <a:rPr lang="en-IN" sz="1600" b="1">
                <a:solidFill>
                  <a:schemeClr val="bg1"/>
                </a:solidFill>
              </a:rPr>
              <a:t>We have the arrival delay data (ArrDelay), but the departure delay data (DepDelay) is missing.</a:t>
            </a:r>
            <a:endParaRPr lang="en-US" sz="1600" b="1">
              <a:solidFill>
                <a:schemeClr val="bg1"/>
              </a:solidFill>
            </a:endParaRPr>
          </a:p>
        </p:txBody>
      </p:sp>
      <p:sp>
        <p:nvSpPr>
          <p:cNvPr id="14" name="TextBox 13">
            <a:extLst>
              <a:ext uri="{FF2B5EF4-FFF2-40B4-BE49-F238E27FC236}">
                <a16:creationId xmlns:a16="http://schemas.microsoft.com/office/drawing/2014/main" id="{D503010C-B6F6-24C6-85F3-251EDD4A21C3}"/>
              </a:ext>
            </a:extLst>
          </p:cNvPr>
          <p:cNvSpPr txBox="1"/>
          <p:nvPr/>
        </p:nvSpPr>
        <p:spPr>
          <a:xfrm>
            <a:off x="8619574" y="1504977"/>
            <a:ext cx="867545" cy="830997"/>
          </a:xfrm>
          <a:prstGeom prst="rect">
            <a:avLst/>
          </a:prstGeom>
          <a:noFill/>
        </p:spPr>
        <p:txBody>
          <a:bodyPr wrap="none" rtlCol="0">
            <a:spAutoFit/>
          </a:bodyPr>
          <a:lstStyle/>
          <a:p>
            <a:r>
              <a:rPr lang="en-US" sz="4800">
                <a:solidFill>
                  <a:schemeClr val="bg1"/>
                </a:solidFill>
                <a:latin typeface="+mj-lt"/>
              </a:rPr>
              <a:t>01</a:t>
            </a:r>
          </a:p>
        </p:txBody>
      </p:sp>
      <p:sp>
        <p:nvSpPr>
          <p:cNvPr id="15" name="TextBox 14">
            <a:extLst>
              <a:ext uri="{FF2B5EF4-FFF2-40B4-BE49-F238E27FC236}">
                <a16:creationId xmlns:a16="http://schemas.microsoft.com/office/drawing/2014/main" id="{9A6FB617-12DC-4EF6-1E4A-3F680038D760}"/>
              </a:ext>
            </a:extLst>
          </p:cNvPr>
          <p:cNvSpPr txBox="1"/>
          <p:nvPr/>
        </p:nvSpPr>
        <p:spPr>
          <a:xfrm>
            <a:off x="8729878" y="3321856"/>
            <a:ext cx="910827" cy="830997"/>
          </a:xfrm>
          <a:prstGeom prst="rect">
            <a:avLst/>
          </a:prstGeom>
          <a:noFill/>
        </p:spPr>
        <p:txBody>
          <a:bodyPr wrap="none" rtlCol="0">
            <a:spAutoFit/>
          </a:bodyPr>
          <a:lstStyle/>
          <a:p>
            <a:r>
              <a:rPr lang="en-US" sz="4800">
                <a:solidFill>
                  <a:schemeClr val="bg1"/>
                </a:solidFill>
                <a:latin typeface="+mj-lt"/>
              </a:rPr>
              <a:t>02</a:t>
            </a:r>
          </a:p>
        </p:txBody>
      </p:sp>
      <p:sp>
        <p:nvSpPr>
          <p:cNvPr id="16" name="TextBox 15">
            <a:extLst>
              <a:ext uri="{FF2B5EF4-FFF2-40B4-BE49-F238E27FC236}">
                <a16:creationId xmlns:a16="http://schemas.microsoft.com/office/drawing/2014/main" id="{E0DEBA97-3D34-D2D7-D232-4CC1997C7F75}"/>
              </a:ext>
            </a:extLst>
          </p:cNvPr>
          <p:cNvSpPr txBox="1"/>
          <p:nvPr/>
        </p:nvSpPr>
        <p:spPr>
          <a:xfrm>
            <a:off x="9071145" y="4085030"/>
            <a:ext cx="2982914" cy="830997"/>
          </a:xfrm>
          <a:prstGeom prst="rect">
            <a:avLst/>
          </a:prstGeom>
          <a:noFill/>
        </p:spPr>
        <p:txBody>
          <a:bodyPr wrap="square" rtlCol="0">
            <a:spAutoFit/>
          </a:bodyPr>
          <a:lstStyle/>
          <a:p>
            <a:r>
              <a:rPr lang="en-IN" sz="1600" b="1">
                <a:solidFill>
                  <a:schemeClr val="bg1"/>
                </a:solidFill>
              </a:rPr>
              <a:t>Without the departure delay data, we cannot accurately predict the delay.</a:t>
            </a:r>
            <a:endParaRPr lang="en-US" sz="1600" b="1">
              <a:solidFill>
                <a:schemeClr val="bg1"/>
              </a:solidFill>
            </a:endParaRPr>
          </a:p>
        </p:txBody>
      </p:sp>
      <p:sp>
        <p:nvSpPr>
          <p:cNvPr id="17" name="TextBox 16">
            <a:extLst>
              <a:ext uri="{FF2B5EF4-FFF2-40B4-BE49-F238E27FC236}">
                <a16:creationId xmlns:a16="http://schemas.microsoft.com/office/drawing/2014/main" id="{55697AE6-7CE5-3403-A30F-B27B9407BAE1}"/>
              </a:ext>
            </a:extLst>
          </p:cNvPr>
          <p:cNvSpPr txBox="1"/>
          <p:nvPr/>
        </p:nvSpPr>
        <p:spPr>
          <a:xfrm>
            <a:off x="8826555" y="4822448"/>
            <a:ext cx="906017" cy="830997"/>
          </a:xfrm>
          <a:prstGeom prst="rect">
            <a:avLst/>
          </a:prstGeom>
          <a:noFill/>
        </p:spPr>
        <p:txBody>
          <a:bodyPr wrap="none" rtlCol="0">
            <a:spAutoFit/>
          </a:bodyPr>
          <a:lstStyle/>
          <a:p>
            <a:r>
              <a:rPr lang="en-US" sz="4800">
                <a:solidFill>
                  <a:schemeClr val="bg1"/>
                </a:solidFill>
                <a:latin typeface="+mj-lt"/>
              </a:rPr>
              <a:t>03</a:t>
            </a:r>
          </a:p>
        </p:txBody>
      </p:sp>
      <p:sp>
        <p:nvSpPr>
          <p:cNvPr id="18" name="TextBox 17">
            <a:extLst>
              <a:ext uri="{FF2B5EF4-FFF2-40B4-BE49-F238E27FC236}">
                <a16:creationId xmlns:a16="http://schemas.microsoft.com/office/drawing/2014/main" id="{E2F3B204-256E-CEF9-0501-7D1422C8A865}"/>
              </a:ext>
            </a:extLst>
          </p:cNvPr>
          <p:cNvSpPr txBox="1"/>
          <p:nvPr/>
        </p:nvSpPr>
        <p:spPr>
          <a:xfrm>
            <a:off x="9071145" y="5783977"/>
            <a:ext cx="2982914" cy="830997"/>
          </a:xfrm>
          <a:prstGeom prst="rect">
            <a:avLst/>
          </a:prstGeom>
          <a:noFill/>
        </p:spPr>
        <p:txBody>
          <a:bodyPr wrap="square" rtlCol="0">
            <a:spAutoFit/>
          </a:bodyPr>
          <a:lstStyle/>
          <a:p>
            <a:r>
              <a:rPr lang="en-IN" sz="1600" b="1">
                <a:solidFill>
                  <a:schemeClr val="bg1"/>
                </a:solidFill>
              </a:rPr>
              <a:t>To find the departure delay data, we will use linear regression.</a:t>
            </a:r>
            <a:endParaRPr lang="en-US" sz="1600" b="1">
              <a:solidFill>
                <a:schemeClr val="bg1"/>
              </a:solidFill>
            </a:endParaRPr>
          </a:p>
        </p:txBody>
      </p:sp>
    </p:spTree>
    <p:extLst>
      <p:ext uri="{BB962C8B-B14F-4D97-AF65-F5344CB8AC3E}">
        <p14:creationId xmlns:p14="http://schemas.microsoft.com/office/powerpoint/2010/main" val="530543628"/>
      </p:ext>
    </p:extLst>
  </p:cSld>
  <p:clrMapOvr>
    <a:masterClrMapping/>
  </p:clrMapOvr>
  <mc:AlternateContent xmlns:mc="http://schemas.openxmlformats.org/markup-compatibility/2006" xmlns:p14="http://schemas.microsoft.com/office/powerpoint/2010/main">
    <mc:Choice Requires="p14">
      <p:transition spd="slow" p14:dur="900">
        <p14:flythrough dir="out" hasBounce="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2" presetClass="entr" presetSubtype="2" accel="40000" decel="6000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1+#ppt_w/2"/>
                                          </p:val>
                                        </p:tav>
                                        <p:tav tm="100000">
                                          <p:val>
                                            <p:strVal val="#ppt_x"/>
                                          </p:val>
                                        </p:tav>
                                      </p:tavLst>
                                    </p:anim>
                                    <p:anim calcmode="lin" valueType="num">
                                      <p:cBhvr additive="base">
                                        <p:cTn id="12" dur="1000" fill="hold"/>
                                        <p:tgtEl>
                                          <p:spTgt spid="3"/>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animBg="1"/>
      <p:bldP spid="11" grpId="0"/>
      <p:bldP spid="15" grpId="0"/>
      <p:bldP spid="16" grpId="0"/>
      <p:bldP spid="17" grpId="0"/>
      <p:bldP spid="18"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496" y="1375885"/>
            <a:ext cx="4386632" cy="754286"/>
          </a:xfrm>
        </p:spPr>
        <p:txBody>
          <a:bodyPr>
            <a:normAutofit/>
          </a:bodyPr>
          <a:lstStyle/>
          <a:p>
            <a:r>
              <a:rPr lang="en-US" sz="2000"/>
              <a:t>1) Loading Data</a:t>
            </a:r>
          </a:p>
        </p:txBody>
      </p:sp>
      <p:sp>
        <p:nvSpPr>
          <p:cNvPr id="12" name="TextBox 11">
            <a:extLst>
              <a:ext uri="{FF2B5EF4-FFF2-40B4-BE49-F238E27FC236}">
                <a16:creationId xmlns:a16="http://schemas.microsoft.com/office/drawing/2014/main" id="{4E4C326F-AC8E-93E6-6AC5-2DD629E30FF8}"/>
              </a:ext>
            </a:extLst>
          </p:cNvPr>
          <p:cNvSpPr txBox="1"/>
          <p:nvPr/>
        </p:nvSpPr>
        <p:spPr>
          <a:xfrm>
            <a:off x="0" y="-60490"/>
            <a:ext cx="1009292" cy="769441"/>
          </a:xfrm>
          <a:prstGeom prst="rect">
            <a:avLst/>
          </a:prstGeom>
          <a:noFill/>
        </p:spPr>
        <p:txBody>
          <a:bodyPr wrap="square">
            <a:spAutoFit/>
          </a:bodyPr>
          <a:lstStyle/>
          <a:p>
            <a:r>
              <a:rPr lang="en-US" sz="4400">
                <a:latin typeface="+mj-lt"/>
              </a:rPr>
              <a:t>01</a:t>
            </a:r>
          </a:p>
        </p:txBody>
      </p:sp>
      <p:pic>
        <p:nvPicPr>
          <p:cNvPr id="14" name="Picture 13">
            <a:extLst>
              <a:ext uri="{FF2B5EF4-FFF2-40B4-BE49-F238E27FC236}">
                <a16:creationId xmlns:a16="http://schemas.microsoft.com/office/drawing/2014/main" id="{490911BE-FAB8-4963-7F28-B4C0E09D4E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53933"/>
            <a:ext cx="9468652" cy="631270"/>
          </a:xfrm>
          <a:prstGeom prst="rect">
            <a:avLst/>
          </a:prstGeom>
        </p:spPr>
      </p:pic>
      <p:sp>
        <p:nvSpPr>
          <p:cNvPr id="28" name="Title 1">
            <a:extLst>
              <a:ext uri="{FF2B5EF4-FFF2-40B4-BE49-F238E27FC236}">
                <a16:creationId xmlns:a16="http://schemas.microsoft.com/office/drawing/2014/main" id="{1C3995BA-7827-F398-ED70-CAC7AD79259A}"/>
              </a:ext>
            </a:extLst>
          </p:cNvPr>
          <p:cNvSpPr txBox="1">
            <a:spLocks/>
          </p:cNvSpPr>
          <p:nvPr/>
        </p:nvSpPr>
        <p:spPr>
          <a:xfrm>
            <a:off x="670964" y="511175"/>
            <a:ext cx="4386632" cy="754286"/>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t>Linear </a:t>
            </a:r>
            <a:r>
              <a:rPr lang="en-IN" sz="4000" b="1"/>
              <a:t>Regression.</a:t>
            </a:r>
            <a:r>
              <a:rPr lang="en-US" sz="4000"/>
              <a:t> </a:t>
            </a:r>
          </a:p>
        </p:txBody>
      </p:sp>
      <p:pic>
        <p:nvPicPr>
          <p:cNvPr id="30" name="Picture 29">
            <a:extLst>
              <a:ext uri="{FF2B5EF4-FFF2-40B4-BE49-F238E27FC236}">
                <a16:creationId xmlns:a16="http://schemas.microsoft.com/office/drawing/2014/main" id="{661CE8E9-84CE-1E40-526E-32FA88A797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746078"/>
            <a:ext cx="12192000" cy="853440"/>
          </a:xfrm>
          <a:prstGeom prst="rect">
            <a:avLst/>
          </a:prstGeom>
        </p:spPr>
      </p:pic>
      <p:sp>
        <p:nvSpPr>
          <p:cNvPr id="32" name="Title 1">
            <a:extLst>
              <a:ext uri="{FF2B5EF4-FFF2-40B4-BE49-F238E27FC236}">
                <a16:creationId xmlns:a16="http://schemas.microsoft.com/office/drawing/2014/main" id="{76582EBF-2410-DFF3-003A-ACD65E112668}"/>
              </a:ext>
            </a:extLst>
          </p:cNvPr>
          <p:cNvSpPr txBox="1">
            <a:spLocks/>
          </p:cNvSpPr>
          <p:nvPr/>
        </p:nvSpPr>
        <p:spPr>
          <a:xfrm>
            <a:off x="101851" y="2857060"/>
            <a:ext cx="4386632" cy="7542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a:t>2) Create Recipe </a:t>
            </a:r>
          </a:p>
        </p:txBody>
      </p:sp>
      <p:sp>
        <p:nvSpPr>
          <p:cNvPr id="33" name="Freeform 34" descr="Digital cubes design">
            <a:extLst>
              <a:ext uri="{FF2B5EF4-FFF2-40B4-BE49-F238E27FC236}">
                <a16:creationId xmlns:a16="http://schemas.microsoft.com/office/drawing/2014/main" id="{FC603FA0-7653-7752-A76A-550D5C3C2429}"/>
              </a:ext>
            </a:extLst>
          </p:cNvPr>
          <p:cNvSpPr/>
          <p:nvPr/>
        </p:nvSpPr>
        <p:spPr>
          <a:xfrm>
            <a:off x="7315200" y="-60719"/>
            <a:ext cx="4876800" cy="6918719"/>
          </a:xfrm>
          <a:custGeom>
            <a:avLst/>
            <a:gdLst>
              <a:gd name="connsiteX0" fmla="*/ 4430964 w 7365558"/>
              <a:gd name="connsiteY0" fmla="*/ 0 h 6858000"/>
              <a:gd name="connsiteX1" fmla="*/ 7365558 w 7365558"/>
              <a:gd name="connsiteY1" fmla="*/ 0 h 6858000"/>
              <a:gd name="connsiteX2" fmla="*/ 7365558 w 7365558"/>
              <a:gd name="connsiteY2" fmla="*/ 6858000 h 6858000"/>
              <a:gd name="connsiteX3" fmla="*/ 1217864 w 7365558"/>
              <a:gd name="connsiteY3" fmla="*/ 6858000 h 6858000"/>
              <a:gd name="connsiteX4" fmla="*/ 391810 w 7365558"/>
              <a:gd name="connsiteY4" fmla="*/ 6071132 h 6858000"/>
              <a:gd name="connsiteX5" fmla="*/ 348437 w 7365558"/>
              <a:gd name="connsiteY5" fmla="*/ 4285835 h 6858000"/>
              <a:gd name="connsiteX6" fmla="*/ 4430964 w 7365558"/>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5558" h="6858000">
                <a:moveTo>
                  <a:pt x="4430964" y="0"/>
                </a:moveTo>
                <a:lnTo>
                  <a:pt x="7365558" y="0"/>
                </a:lnTo>
                <a:lnTo>
                  <a:pt x="7365558" y="6858000"/>
                </a:lnTo>
                <a:lnTo>
                  <a:pt x="1217864" y="6858000"/>
                </a:lnTo>
                <a:lnTo>
                  <a:pt x="391810" y="6071132"/>
                </a:lnTo>
                <a:cubicBezTo>
                  <a:pt x="-113164" y="5590113"/>
                  <a:pt x="-132583" y="4790809"/>
                  <a:pt x="348437" y="4285835"/>
                </a:cubicBezTo>
                <a:lnTo>
                  <a:pt x="4430964" y="0"/>
                </a:lnTo>
                <a:close/>
              </a:path>
            </a:pathLst>
          </a:cu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b="1">
              <a:solidFill>
                <a:schemeClr val="bg1"/>
              </a:solidFill>
            </a:endParaRPr>
          </a:p>
        </p:txBody>
      </p:sp>
      <p:sp>
        <p:nvSpPr>
          <p:cNvPr id="34" name="TextBox 33">
            <a:extLst>
              <a:ext uri="{FF2B5EF4-FFF2-40B4-BE49-F238E27FC236}">
                <a16:creationId xmlns:a16="http://schemas.microsoft.com/office/drawing/2014/main" id="{2C20DC38-7141-098C-8B0A-592EBB423C5F}"/>
              </a:ext>
            </a:extLst>
          </p:cNvPr>
          <p:cNvSpPr txBox="1"/>
          <p:nvPr/>
        </p:nvSpPr>
        <p:spPr>
          <a:xfrm>
            <a:off x="9153524" y="2290339"/>
            <a:ext cx="2409825" cy="584775"/>
          </a:xfrm>
          <a:prstGeom prst="rect">
            <a:avLst/>
          </a:prstGeom>
          <a:noFill/>
        </p:spPr>
        <p:txBody>
          <a:bodyPr wrap="square" rtlCol="0">
            <a:spAutoFit/>
          </a:bodyPr>
          <a:lstStyle/>
          <a:p>
            <a:r>
              <a:rPr lang="en-US" sz="3200" b="1">
                <a:solidFill>
                  <a:schemeClr val="bg1"/>
                </a:solidFill>
              </a:rPr>
              <a:t>Libraries</a:t>
            </a:r>
          </a:p>
        </p:txBody>
      </p:sp>
      <p:sp>
        <p:nvSpPr>
          <p:cNvPr id="36" name="TextBox 35">
            <a:extLst>
              <a:ext uri="{FF2B5EF4-FFF2-40B4-BE49-F238E27FC236}">
                <a16:creationId xmlns:a16="http://schemas.microsoft.com/office/drawing/2014/main" id="{16621BDF-BEA0-41F6-4340-FA32393FDEFB}"/>
              </a:ext>
            </a:extLst>
          </p:cNvPr>
          <p:cNvSpPr txBox="1"/>
          <p:nvPr/>
        </p:nvSpPr>
        <p:spPr>
          <a:xfrm>
            <a:off x="9048749" y="3151890"/>
            <a:ext cx="2409825" cy="830997"/>
          </a:xfrm>
          <a:prstGeom prst="rect">
            <a:avLst/>
          </a:prstGeom>
          <a:noFill/>
        </p:spPr>
        <p:txBody>
          <a:bodyPr wrap="square" rtlCol="0">
            <a:spAutoFit/>
          </a:bodyPr>
          <a:lstStyle/>
          <a:p>
            <a:pPr marL="342900" indent="-342900">
              <a:buAutoNum type="arabicParenR"/>
            </a:pPr>
            <a:r>
              <a:rPr lang="en-US" sz="1600" b="1">
                <a:solidFill>
                  <a:schemeClr val="bg1"/>
                </a:solidFill>
              </a:rPr>
              <a:t>Tidyverse</a:t>
            </a:r>
          </a:p>
          <a:p>
            <a:pPr marL="342900" indent="-342900">
              <a:buAutoNum type="arabicParenR"/>
            </a:pPr>
            <a:r>
              <a:rPr lang="en-US" sz="1600" b="1">
                <a:solidFill>
                  <a:schemeClr val="bg1"/>
                </a:solidFill>
              </a:rPr>
              <a:t>Skimr</a:t>
            </a:r>
          </a:p>
          <a:p>
            <a:pPr marL="342900" indent="-342900">
              <a:buAutoNum type="arabicParenR"/>
            </a:pPr>
            <a:r>
              <a:rPr lang="en-US" sz="1600" b="1">
                <a:solidFill>
                  <a:schemeClr val="bg1"/>
                </a:solidFill>
              </a:rPr>
              <a:t>Tidymodel</a:t>
            </a:r>
          </a:p>
        </p:txBody>
      </p:sp>
      <p:sp>
        <p:nvSpPr>
          <p:cNvPr id="37" name="Oval 36">
            <a:extLst>
              <a:ext uri="{FF2B5EF4-FFF2-40B4-BE49-F238E27FC236}">
                <a16:creationId xmlns:a16="http://schemas.microsoft.com/office/drawing/2014/main" id="{5E15064C-F1A7-BBAB-25FB-774D8CEB63E7}"/>
              </a:ext>
            </a:extLst>
          </p:cNvPr>
          <p:cNvSpPr/>
          <p:nvPr/>
        </p:nvSpPr>
        <p:spPr>
          <a:xfrm>
            <a:off x="1047391" y="5936968"/>
            <a:ext cx="1803030" cy="1803030"/>
          </a:xfrm>
          <a:prstGeom prst="ellipse">
            <a:avLst/>
          </a:prstGeom>
          <a:noFill/>
          <a:ln w="381000">
            <a:gradFill>
              <a:gsLst>
                <a:gs pos="0">
                  <a:srgbClr val="FFC000"/>
                </a:gs>
                <a:gs pos="100000">
                  <a:srgbClr val="7030A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D382E054-9AFF-55B8-A753-E76B5824DA21}"/>
              </a:ext>
            </a:extLst>
          </p:cNvPr>
          <p:cNvSpPr/>
          <p:nvPr/>
        </p:nvSpPr>
        <p:spPr>
          <a:xfrm>
            <a:off x="-441736" y="6203200"/>
            <a:ext cx="1803030" cy="1803030"/>
          </a:xfrm>
          <a:prstGeom prst="ellipse">
            <a:avLst/>
          </a:prstGeom>
          <a:noFill/>
          <a:ln w="381000">
            <a:gradFill>
              <a:gsLst>
                <a:gs pos="0">
                  <a:srgbClr val="FFC000"/>
                </a:gs>
                <a:gs pos="100000">
                  <a:srgbClr val="7030A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6301076"/>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40000" decel="6000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1000" fill="hold"/>
                                        <p:tgtEl>
                                          <p:spTgt spid="33"/>
                                        </p:tgtEl>
                                        <p:attrNameLst>
                                          <p:attrName>ppt_x</p:attrName>
                                        </p:attrNameLst>
                                      </p:cBhvr>
                                      <p:tavLst>
                                        <p:tav tm="0">
                                          <p:val>
                                            <p:strVal val="1+#ppt_w/2"/>
                                          </p:val>
                                        </p:tav>
                                        <p:tav tm="100000">
                                          <p:val>
                                            <p:strVal val="#ppt_x"/>
                                          </p:val>
                                        </p:tav>
                                      </p:tavLst>
                                    </p:anim>
                                    <p:anim calcmode="lin" valueType="num">
                                      <p:cBhvr additive="base">
                                        <p:cTn id="8" dur="1000" fill="hold"/>
                                        <p:tgtEl>
                                          <p:spTgt spid="33"/>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52848"/>
            <a:ext cx="3143250" cy="662634"/>
          </a:xfrm>
        </p:spPr>
        <p:txBody>
          <a:bodyPr>
            <a:normAutofit/>
          </a:bodyPr>
          <a:lstStyle/>
          <a:p>
            <a:r>
              <a:rPr lang="en-US" sz="2800"/>
              <a:t>Model Selection </a:t>
            </a:r>
          </a:p>
        </p:txBody>
      </p:sp>
      <p:sp>
        <p:nvSpPr>
          <p:cNvPr id="60" name="TextBox 59"/>
          <p:cNvSpPr txBox="1"/>
          <p:nvPr/>
        </p:nvSpPr>
        <p:spPr>
          <a:xfrm>
            <a:off x="9814689" y="2693001"/>
            <a:ext cx="2174158" cy="584775"/>
          </a:xfrm>
          <a:prstGeom prst="rect">
            <a:avLst/>
          </a:prstGeom>
          <a:noFill/>
        </p:spPr>
        <p:txBody>
          <a:bodyPr wrap="square" rtlCol="0">
            <a:spAutoFit/>
          </a:bodyPr>
          <a:lstStyle/>
          <a:p>
            <a:r>
              <a:rPr lang="en-US" sz="1600" b="1">
                <a:solidFill>
                  <a:schemeClr val="bg1"/>
                </a:solidFill>
              </a:rPr>
              <a:t>Lorem Ipsum</a:t>
            </a:r>
            <a:r>
              <a:rPr lang="en-US" sz="1600">
                <a:solidFill>
                  <a:schemeClr val="bg1"/>
                </a:solidFill>
              </a:rPr>
              <a:t> is simply dummy text</a:t>
            </a:r>
            <a:endParaRPr lang="en-US" sz="1400">
              <a:solidFill>
                <a:schemeClr val="bg1"/>
              </a:solidFill>
            </a:endParaRPr>
          </a:p>
        </p:txBody>
      </p:sp>
      <p:sp>
        <p:nvSpPr>
          <p:cNvPr id="61" name="TextBox 60"/>
          <p:cNvSpPr txBox="1"/>
          <p:nvPr/>
        </p:nvSpPr>
        <p:spPr>
          <a:xfrm>
            <a:off x="7943994" y="4563393"/>
            <a:ext cx="2515820" cy="584775"/>
          </a:xfrm>
          <a:prstGeom prst="rect">
            <a:avLst/>
          </a:prstGeom>
          <a:noFill/>
        </p:spPr>
        <p:txBody>
          <a:bodyPr wrap="square" rtlCol="0">
            <a:spAutoFit/>
          </a:bodyPr>
          <a:lstStyle/>
          <a:p>
            <a:r>
              <a:rPr lang="en-US" sz="1600" b="1">
                <a:solidFill>
                  <a:schemeClr val="bg1"/>
                </a:solidFill>
              </a:rPr>
              <a:t>Lorem Ipsum</a:t>
            </a:r>
            <a:r>
              <a:rPr lang="en-US" sz="1600">
                <a:solidFill>
                  <a:schemeClr val="bg1"/>
                </a:solidFill>
              </a:rPr>
              <a:t> is simply dummy text of the</a:t>
            </a:r>
            <a:endParaRPr lang="en-US" sz="1400">
              <a:solidFill>
                <a:schemeClr val="bg1"/>
              </a:solidFill>
            </a:endParaRPr>
          </a:p>
        </p:txBody>
      </p:sp>
      <p:sp>
        <p:nvSpPr>
          <p:cNvPr id="62" name="TextBox 61"/>
          <p:cNvSpPr txBox="1"/>
          <p:nvPr/>
        </p:nvSpPr>
        <p:spPr>
          <a:xfrm>
            <a:off x="8947143" y="2518535"/>
            <a:ext cx="910827" cy="830997"/>
          </a:xfrm>
          <a:prstGeom prst="rect">
            <a:avLst/>
          </a:prstGeom>
          <a:noFill/>
        </p:spPr>
        <p:txBody>
          <a:bodyPr wrap="none" rtlCol="0">
            <a:spAutoFit/>
          </a:bodyPr>
          <a:lstStyle/>
          <a:p>
            <a:r>
              <a:rPr lang="en-US" sz="4800">
                <a:solidFill>
                  <a:schemeClr val="bg1"/>
                </a:solidFill>
                <a:latin typeface="+mj-lt"/>
              </a:rPr>
              <a:t>02</a:t>
            </a:r>
          </a:p>
        </p:txBody>
      </p:sp>
      <p:sp>
        <p:nvSpPr>
          <p:cNvPr id="63" name="TextBox 62"/>
          <p:cNvSpPr txBox="1"/>
          <p:nvPr/>
        </p:nvSpPr>
        <p:spPr>
          <a:xfrm>
            <a:off x="6992882" y="4317171"/>
            <a:ext cx="906017" cy="830997"/>
          </a:xfrm>
          <a:prstGeom prst="rect">
            <a:avLst/>
          </a:prstGeom>
          <a:noFill/>
        </p:spPr>
        <p:txBody>
          <a:bodyPr wrap="none" rtlCol="0">
            <a:spAutoFit/>
          </a:bodyPr>
          <a:lstStyle/>
          <a:p>
            <a:r>
              <a:rPr lang="en-US" sz="4800">
                <a:solidFill>
                  <a:schemeClr val="bg1"/>
                </a:solidFill>
                <a:latin typeface="+mj-lt"/>
              </a:rPr>
              <a:t>03</a:t>
            </a:r>
          </a:p>
        </p:txBody>
      </p:sp>
      <p:sp>
        <p:nvSpPr>
          <p:cNvPr id="25" name="TextBox 24"/>
          <p:cNvSpPr txBox="1"/>
          <p:nvPr/>
        </p:nvSpPr>
        <p:spPr>
          <a:xfrm>
            <a:off x="9424324" y="855964"/>
            <a:ext cx="2022664" cy="584775"/>
          </a:xfrm>
          <a:prstGeom prst="rect">
            <a:avLst/>
          </a:prstGeom>
          <a:noFill/>
        </p:spPr>
        <p:txBody>
          <a:bodyPr wrap="square" rtlCol="0">
            <a:spAutoFit/>
          </a:bodyPr>
          <a:lstStyle/>
          <a:p>
            <a:r>
              <a:rPr lang="en-US" sz="1600" b="1">
                <a:solidFill>
                  <a:schemeClr val="bg1"/>
                </a:solidFill>
              </a:rPr>
              <a:t>Lorem Ipsum</a:t>
            </a:r>
            <a:r>
              <a:rPr lang="en-US" sz="1600">
                <a:solidFill>
                  <a:schemeClr val="bg1"/>
                </a:solidFill>
              </a:rPr>
              <a:t> is simply dummy text</a:t>
            </a:r>
            <a:endParaRPr lang="en-US" sz="1400">
              <a:solidFill>
                <a:schemeClr val="bg1"/>
              </a:solidFill>
            </a:endParaRPr>
          </a:p>
        </p:txBody>
      </p:sp>
      <p:sp>
        <p:nvSpPr>
          <p:cNvPr id="26" name="TextBox 25"/>
          <p:cNvSpPr txBox="1"/>
          <p:nvPr/>
        </p:nvSpPr>
        <p:spPr>
          <a:xfrm>
            <a:off x="8556778" y="681498"/>
            <a:ext cx="867545" cy="830997"/>
          </a:xfrm>
          <a:prstGeom prst="rect">
            <a:avLst/>
          </a:prstGeom>
          <a:noFill/>
        </p:spPr>
        <p:txBody>
          <a:bodyPr wrap="none" rtlCol="0">
            <a:spAutoFit/>
          </a:bodyPr>
          <a:lstStyle/>
          <a:p>
            <a:r>
              <a:rPr lang="en-US" sz="4800">
                <a:solidFill>
                  <a:schemeClr val="bg1"/>
                </a:solidFill>
                <a:latin typeface="+mj-lt"/>
              </a:rPr>
              <a:t>01</a:t>
            </a:r>
          </a:p>
        </p:txBody>
      </p:sp>
      <p:sp>
        <p:nvSpPr>
          <p:cNvPr id="9" name="Oval 8"/>
          <p:cNvSpPr/>
          <p:nvPr/>
        </p:nvSpPr>
        <p:spPr>
          <a:xfrm>
            <a:off x="8204200" y="1126891"/>
            <a:ext cx="241300" cy="241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8721530" y="2853561"/>
            <a:ext cx="241300" cy="241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7011604" y="4176238"/>
            <a:ext cx="241300" cy="241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10;&#10;Description automatically generated">
            <a:extLst>
              <a:ext uri="{FF2B5EF4-FFF2-40B4-BE49-F238E27FC236}">
                <a16:creationId xmlns:a16="http://schemas.microsoft.com/office/drawing/2014/main" id="{C20709EC-B39B-DF05-FE2B-DA4AD1A44A5F}"/>
              </a:ext>
            </a:extLst>
          </p:cNvPr>
          <p:cNvPicPr>
            <a:picLocks noChangeAspect="1"/>
          </p:cNvPicPr>
          <p:nvPr/>
        </p:nvPicPr>
        <p:blipFill rotWithShape="1">
          <a:blip r:embed="rId4">
            <a:extLst>
              <a:ext uri="{28A0092B-C50C-407E-A947-70E740481C1C}">
                <a14:useLocalDpi xmlns:a14="http://schemas.microsoft.com/office/drawing/2010/main" val="0"/>
              </a:ext>
            </a:extLst>
          </a:blip>
          <a:srcRect r="51000"/>
          <a:stretch/>
        </p:blipFill>
        <p:spPr>
          <a:xfrm>
            <a:off x="0" y="715482"/>
            <a:ext cx="5472087" cy="6142517"/>
          </a:xfrm>
          <a:prstGeom prst="rect">
            <a:avLst/>
          </a:prstGeom>
        </p:spPr>
      </p:pic>
      <p:sp>
        <p:nvSpPr>
          <p:cNvPr id="18" name="Freeform 34" descr="Digital cubes design">
            <a:extLst>
              <a:ext uri="{FF2B5EF4-FFF2-40B4-BE49-F238E27FC236}">
                <a16:creationId xmlns:a16="http://schemas.microsoft.com/office/drawing/2014/main" id="{33C538EE-93DC-9465-28D1-2E794A259AB1}"/>
              </a:ext>
            </a:extLst>
          </p:cNvPr>
          <p:cNvSpPr/>
          <p:nvPr/>
        </p:nvSpPr>
        <p:spPr>
          <a:xfrm>
            <a:off x="5105399" y="-79468"/>
            <a:ext cx="7122163" cy="6858000"/>
          </a:xfrm>
          <a:custGeom>
            <a:avLst/>
            <a:gdLst>
              <a:gd name="connsiteX0" fmla="*/ 4430964 w 7365558"/>
              <a:gd name="connsiteY0" fmla="*/ 0 h 6858000"/>
              <a:gd name="connsiteX1" fmla="*/ 7365558 w 7365558"/>
              <a:gd name="connsiteY1" fmla="*/ 0 h 6858000"/>
              <a:gd name="connsiteX2" fmla="*/ 7365558 w 7365558"/>
              <a:gd name="connsiteY2" fmla="*/ 6858000 h 6858000"/>
              <a:gd name="connsiteX3" fmla="*/ 1217864 w 7365558"/>
              <a:gd name="connsiteY3" fmla="*/ 6858000 h 6858000"/>
              <a:gd name="connsiteX4" fmla="*/ 391810 w 7365558"/>
              <a:gd name="connsiteY4" fmla="*/ 6071132 h 6858000"/>
              <a:gd name="connsiteX5" fmla="*/ 348437 w 7365558"/>
              <a:gd name="connsiteY5" fmla="*/ 4285835 h 6858000"/>
              <a:gd name="connsiteX6" fmla="*/ 4430964 w 7365558"/>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5558" h="6858000">
                <a:moveTo>
                  <a:pt x="4430964" y="0"/>
                </a:moveTo>
                <a:lnTo>
                  <a:pt x="7365558" y="0"/>
                </a:lnTo>
                <a:lnTo>
                  <a:pt x="7365558" y="6858000"/>
                </a:lnTo>
                <a:lnTo>
                  <a:pt x="1217864" y="6858000"/>
                </a:lnTo>
                <a:lnTo>
                  <a:pt x="391810" y="6071132"/>
                </a:lnTo>
                <a:cubicBezTo>
                  <a:pt x="-113164" y="5590113"/>
                  <a:pt x="-132583" y="4790809"/>
                  <a:pt x="348437" y="4285835"/>
                </a:cubicBezTo>
                <a:lnTo>
                  <a:pt x="4430964" y="0"/>
                </a:lnTo>
                <a:close/>
              </a:path>
            </a:pathLst>
          </a:cu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7C37354-E998-251B-51C2-A5C59D147A0B}"/>
              </a:ext>
            </a:extLst>
          </p:cNvPr>
          <p:cNvSpPr txBox="1"/>
          <p:nvPr/>
        </p:nvSpPr>
        <p:spPr>
          <a:xfrm>
            <a:off x="9850252" y="2613533"/>
            <a:ext cx="2174158" cy="584775"/>
          </a:xfrm>
          <a:prstGeom prst="rect">
            <a:avLst/>
          </a:prstGeom>
          <a:noFill/>
        </p:spPr>
        <p:txBody>
          <a:bodyPr wrap="square" rtlCol="0">
            <a:spAutoFit/>
          </a:bodyPr>
          <a:lstStyle/>
          <a:p>
            <a:r>
              <a:rPr lang="en-US" sz="1600" b="1">
                <a:solidFill>
                  <a:schemeClr val="bg1"/>
                </a:solidFill>
              </a:rPr>
              <a:t>Create a Workflow &amp; Fit The Model</a:t>
            </a:r>
            <a:endParaRPr lang="en-US" sz="1400">
              <a:solidFill>
                <a:schemeClr val="bg1"/>
              </a:solidFill>
            </a:endParaRPr>
          </a:p>
        </p:txBody>
      </p:sp>
      <p:sp>
        <p:nvSpPr>
          <p:cNvPr id="20" name="TextBox 19">
            <a:extLst>
              <a:ext uri="{FF2B5EF4-FFF2-40B4-BE49-F238E27FC236}">
                <a16:creationId xmlns:a16="http://schemas.microsoft.com/office/drawing/2014/main" id="{A8F4F913-A1FE-86DC-6AF2-0FA3F6E5B9F5}"/>
              </a:ext>
            </a:extLst>
          </p:cNvPr>
          <p:cNvSpPr txBox="1"/>
          <p:nvPr/>
        </p:nvSpPr>
        <p:spPr>
          <a:xfrm>
            <a:off x="7979557" y="4483925"/>
            <a:ext cx="2515820" cy="338554"/>
          </a:xfrm>
          <a:prstGeom prst="rect">
            <a:avLst/>
          </a:prstGeom>
          <a:noFill/>
        </p:spPr>
        <p:txBody>
          <a:bodyPr wrap="square" rtlCol="0">
            <a:spAutoFit/>
          </a:bodyPr>
          <a:lstStyle/>
          <a:p>
            <a:r>
              <a:rPr lang="en-US" sz="1600" b="1">
                <a:solidFill>
                  <a:schemeClr val="bg1"/>
                </a:solidFill>
              </a:rPr>
              <a:t>Predictions </a:t>
            </a:r>
            <a:endParaRPr lang="en-US" sz="1400">
              <a:solidFill>
                <a:schemeClr val="bg1"/>
              </a:solidFill>
            </a:endParaRPr>
          </a:p>
        </p:txBody>
      </p:sp>
      <p:sp>
        <p:nvSpPr>
          <p:cNvPr id="21" name="TextBox 20">
            <a:extLst>
              <a:ext uri="{FF2B5EF4-FFF2-40B4-BE49-F238E27FC236}">
                <a16:creationId xmlns:a16="http://schemas.microsoft.com/office/drawing/2014/main" id="{594654C6-CBD3-AAB4-CA4E-608147C76A56}"/>
              </a:ext>
            </a:extLst>
          </p:cNvPr>
          <p:cNvSpPr txBox="1"/>
          <p:nvPr/>
        </p:nvSpPr>
        <p:spPr>
          <a:xfrm>
            <a:off x="8982706" y="2439067"/>
            <a:ext cx="910827" cy="830997"/>
          </a:xfrm>
          <a:prstGeom prst="rect">
            <a:avLst/>
          </a:prstGeom>
          <a:noFill/>
        </p:spPr>
        <p:txBody>
          <a:bodyPr wrap="none" rtlCol="0">
            <a:spAutoFit/>
          </a:bodyPr>
          <a:lstStyle/>
          <a:p>
            <a:r>
              <a:rPr lang="en-US" sz="4800">
                <a:solidFill>
                  <a:schemeClr val="bg1"/>
                </a:solidFill>
                <a:latin typeface="+mj-lt"/>
              </a:rPr>
              <a:t>02</a:t>
            </a:r>
          </a:p>
        </p:txBody>
      </p:sp>
      <p:sp>
        <p:nvSpPr>
          <p:cNvPr id="22" name="TextBox 21">
            <a:extLst>
              <a:ext uri="{FF2B5EF4-FFF2-40B4-BE49-F238E27FC236}">
                <a16:creationId xmlns:a16="http://schemas.microsoft.com/office/drawing/2014/main" id="{EF53F157-D62F-3220-6CFD-E90F8F9E7ACC}"/>
              </a:ext>
            </a:extLst>
          </p:cNvPr>
          <p:cNvSpPr txBox="1"/>
          <p:nvPr/>
        </p:nvSpPr>
        <p:spPr>
          <a:xfrm>
            <a:off x="7028445" y="4237703"/>
            <a:ext cx="906017" cy="830997"/>
          </a:xfrm>
          <a:prstGeom prst="rect">
            <a:avLst/>
          </a:prstGeom>
          <a:noFill/>
        </p:spPr>
        <p:txBody>
          <a:bodyPr wrap="none" rtlCol="0">
            <a:spAutoFit/>
          </a:bodyPr>
          <a:lstStyle/>
          <a:p>
            <a:r>
              <a:rPr lang="en-US" sz="4800">
                <a:solidFill>
                  <a:schemeClr val="bg1"/>
                </a:solidFill>
                <a:latin typeface="+mj-lt"/>
              </a:rPr>
              <a:t>03</a:t>
            </a:r>
          </a:p>
        </p:txBody>
      </p:sp>
      <p:sp>
        <p:nvSpPr>
          <p:cNvPr id="29" name="TextBox 28">
            <a:extLst>
              <a:ext uri="{FF2B5EF4-FFF2-40B4-BE49-F238E27FC236}">
                <a16:creationId xmlns:a16="http://schemas.microsoft.com/office/drawing/2014/main" id="{EDF28A1F-87EC-7EFF-4153-0ACCC4B9D0A4}"/>
              </a:ext>
            </a:extLst>
          </p:cNvPr>
          <p:cNvSpPr txBox="1"/>
          <p:nvPr/>
        </p:nvSpPr>
        <p:spPr>
          <a:xfrm>
            <a:off x="9459887" y="776496"/>
            <a:ext cx="2022664" cy="338554"/>
          </a:xfrm>
          <a:prstGeom prst="rect">
            <a:avLst/>
          </a:prstGeom>
          <a:noFill/>
        </p:spPr>
        <p:txBody>
          <a:bodyPr wrap="square" rtlCol="0">
            <a:spAutoFit/>
          </a:bodyPr>
          <a:lstStyle/>
          <a:p>
            <a:r>
              <a:rPr lang="en-US" sz="1600" b="1">
                <a:solidFill>
                  <a:schemeClr val="bg1"/>
                </a:solidFill>
              </a:rPr>
              <a:t>Select The Model</a:t>
            </a:r>
            <a:endParaRPr lang="en-US" sz="1400">
              <a:solidFill>
                <a:schemeClr val="bg1"/>
              </a:solidFill>
            </a:endParaRPr>
          </a:p>
        </p:txBody>
      </p:sp>
      <p:sp>
        <p:nvSpPr>
          <p:cNvPr id="31" name="TextBox 30">
            <a:extLst>
              <a:ext uri="{FF2B5EF4-FFF2-40B4-BE49-F238E27FC236}">
                <a16:creationId xmlns:a16="http://schemas.microsoft.com/office/drawing/2014/main" id="{38168DD5-F7E0-A1A5-9665-06B3F8C2087B}"/>
              </a:ext>
            </a:extLst>
          </p:cNvPr>
          <p:cNvSpPr txBox="1"/>
          <p:nvPr/>
        </p:nvSpPr>
        <p:spPr>
          <a:xfrm>
            <a:off x="8592341" y="602030"/>
            <a:ext cx="867545" cy="830997"/>
          </a:xfrm>
          <a:prstGeom prst="rect">
            <a:avLst/>
          </a:prstGeom>
          <a:noFill/>
        </p:spPr>
        <p:txBody>
          <a:bodyPr wrap="none" rtlCol="0">
            <a:spAutoFit/>
          </a:bodyPr>
          <a:lstStyle/>
          <a:p>
            <a:r>
              <a:rPr lang="en-US" sz="4800">
                <a:solidFill>
                  <a:schemeClr val="bg1"/>
                </a:solidFill>
                <a:latin typeface="+mj-lt"/>
              </a:rPr>
              <a:t>01</a:t>
            </a:r>
          </a:p>
        </p:txBody>
      </p:sp>
      <p:sp>
        <p:nvSpPr>
          <p:cNvPr id="32" name="Oval 31">
            <a:extLst>
              <a:ext uri="{FF2B5EF4-FFF2-40B4-BE49-F238E27FC236}">
                <a16:creationId xmlns:a16="http://schemas.microsoft.com/office/drawing/2014/main" id="{8CAD9776-1C47-37C1-BE1F-B43A5F579392}"/>
              </a:ext>
            </a:extLst>
          </p:cNvPr>
          <p:cNvSpPr/>
          <p:nvPr/>
        </p:nvSpPr>
        <p:spPr>
          <a:xfrm>
            <a:off x="8315478" y="1068883"/>
            <a:ext cx="241300" cy="241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E762818B-4E71-8898-08A8-5C3586729EB6}"/>
              </a:ext>
            </a:extLst>
          </p:cNvPr>
          <p:cNvSpPr/>
          <p:nvPr/>
        </p:nvSpPr>
        <p:spPr>
          <a:xfrm>
            <a:off x="8757093" y="2774093"/>
            <a:ext cx="241300" cy="241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3F5D0CAB-3795-A3A1-F3E7-27A188080B90}"/>
              </a:ext>
            </a:extLst>
          </p:cNvPr>
          <p:cNvSpPr/>
          <p:nvPr/>
        </p:nvSpPr>
        <p:spPr>
          <a:xfrm>
            <a:off x="7047167" y="4096770"/>
            <a:ext cx="241300" cy="241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908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40000" decel="6000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000" fill="hold"/>
                                        <p:tgtEl>
                                          <p:spTgt spid="18"/>
                                        </p:tgtEl>
                                        <p:attrNameLst>
                                          <p:attrName>ppt_x</p:attrName>
                                        </p:attrNameLst>
                                      </p:cBhvr>
                                      <p:tavLst>
                                        <p:tav tm="0">
                                          <p:val>
                                            <p:strVal val="1+#ppt_w/2"/>
                                          </p:val>
                                        </p:tav>
                                        <p:tav tm="100000">
                                          <p:val>
                                            <p:strVal val="#ppt_x"/>
                                          </p:val>
                                        </p:tav>
                                      </p:tavLst>
                                    </p:anim>
                                    <p:anim calcmode="lin" valueType="num">
                                      <p:cBhvr additive="base">
                                        <p:cTn id="8" dur="10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8" name="Title 1"/>
          <p:cNvSpPr txBox="1">
            <a:spLocks/>
          </p:cNvSpPr>
          <p:nvPr/>
        </p:nvSpPr>
        <p:spPr>
          <a:xfrm>
            <a:off x="838200" y="159883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atin typeface="Raleway Bold" panose="020B0803030101060003" pitchFamily="34" charset="0"/>
            </a:endParaRPr>
          </a:p>
        </p:txBody>
      </p:sp>
      <p:sp>
        <p:nvSpPr>
          <p:cNvPr id="21" name="TextBox 20"/>
          <p:cNvSpPr txBox="1"/>
          <p:nvPr/>
        </p:nvSpPr>
        <p:spPr>
          <a:xfrm>
            <a:off x="8374743" y="5225143"/>
            <a:ext cx="184731" cy="369332"/>
          </a:xfrm>
          <a:prstGeom prst="rect">
            <a:avLst/>
          </a:prstGeom>
          <a:noFill/>
        </p:spPr>
        <p:txBody>
          <a:bodyPr wrap="none" rtlCol="0">
            <a:spAutoFit/>
          </a:bodyPr>
          <a:lstStyle/>
          <a:p>
            <a:endParaRPr lang="en-US"/>
          </a:p>
        </p:txBody>
      </p:sp>
      <p:sp>
        <p:nvSpPr>
          <p:cNvPr id="22" name="TextBox 21"/>
          <p:cNvSpPr txBox="1"/>
          <p:nvPr/>
        </p:nvSpPr>
        <p:spPr>
          <a:xfrm>
            <a:off x="1101472" y="2261620"/>
            <a:ext cx="4180115" cy="615553"/>
          </a:xfrm>
          <a:prstGeom prst="rect">
            <a:avLst/>
          </a:prstGeom>
          <a:noFill/>
        </p:spPr>
        <p:txBody>
          <a:bodyPr wrap="square" rtlCol="0">
            <a:spAutoFit/>
          </a:bodyPr>
          <a:lstStyle/>
          <a:p>
            <a:endParaRPr lang="en-US" sz="1600">
              <a:latin typeface="Roboto" panose="02000000000000000000" pitchFamily="2" charset="0"/>
              <a:ea typeface="Roboto" panose="02000000000000000000" pitchFamily="2" charset="0"/>
            </a:endParaRPr>
          </a:p>
          <a:p>
            <a:endParaRPr lang="en-US">
              <a:latin typeface="Roboto" panose="02000000000000000000" pitchFamily="2" charset="0"/>
              <a:ea typeface="Roboto" panose="02000000000000000000" pitchFamily="2" charset="0"/>
            </a:endParaRPr>
          </a:p>
        </p:txBody>
      </p:sp>
      <p:pic>
        <p:nvPicPr>
          <p:cNvPr id="4" name="Picture 3" descr="A person writing on a piece of paper&#10;&#10;Description automatically generated with medium confidence">
            <a:extLst>
              <a:ext uri="{FF2B5EF4-FFF2-40B4-BE49-F238E27FC236}">
                <a16:creationId xmlns:a16="http://schemas.microsoft.com/office/drawing/2014/main" id="{5B3FB240-1E78-21F6-7CEB-74AC88E6CA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648884">
            <a:off x="-1138361" y="-3429000"/>
            <a:ext cx="10355260" cy="6858000"/>
          </a:xfrm>
          <a:prstGeom prst="rect">
            <a:avLst/>
          </a:prstGeom>
          <a:effectLst>
            <a:softEdge rad="317500"/>
          </a:effectLst>
        </p:spPr>
      </p:pic>
      <p:sp>
        <p:nvSpPr>
          <p:cNvPr id="5" name="Rounded Rectangle 16" descr="Abstract background of node and mesh">
            <a:extLst>
              <a:ext uri="{FF2B5EF4-FFF2-40B4-BE49-F238E27FC236}">
                <a16:creationId xmlns:a16="http://schemas.microsoft.com/office/drawing/2014/main" id="{683E176A-A7DF-A870-F653-46D588E7729B}"/>
              </a:ext>
            </a:extLst>
          </p:cNvPr>
          <p:cNvSpPr/>
          <p:nvPr/>
        </p:nvSpPr>
        <p:spPr>
          <a:xfrm rot="20734436">
            <a:off x="-2804114" y="-4370871"/>
            <a:ext cx="15271648" cy="7443886"/>
          </a:xfrm>
          <a:prstGeom prst="roundRect">
            <a:avLst/>
          </a:prstGeom>
          <a:blipFill dpi="0" rotWithShape="1">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DC406BA8-387B-81B2-82B6-7120BA01EF25}"/>
              </a:ext>
            </a:extLst>
          </p:cNvPr>
          <p:cNvSpPr txBox="1">
            <a:spLocks/>
          </p:cNvSpPr>
          <p:nvPr/>
        </p:nvSpPr>
        <p:spPr>
          <a:xfrm>
            <a:off x="93273" y="778109"/>
            <a:ext cx="924877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chemeClr val="bg1"/>
                </a:solidFill>
                <a:latin typeface="Raleway" panose="020B0503030101060003" pitchFamily="34" charset="0"/>
              </a:rPr>
              <a:t>Predictions</a:t>
            </a:r>
          </a:p>
        </p:txBody>
      </p:sp>
      <p:pic>
        <p:nvPicPr>
          <p:cNvPr id="10" name="Picture 9" descr="Graphical user interface, text, application&#10;&#10;Description automatically generated">
            <a:extLst>
              <a:ext uri="{FF2B5EF4-FFF2-40B4-BE49-F238E27FC236}">
                <a16:creationId xmlns:a16="http://schemas.microsoft.com/office/drawing/2014/main" id="{3E548364-1931-6122-5290-02AFF07C5D37}"/>
              </a:ext>
            </a:extLst>
          </p:cNvPr>
          <p:cNvPicPr>
            <a:picLocks noChangeAspect="1"/>
          </p:cNvPicPr>
          <p:nvPr/>
        </p:nvPicPr>
        <p:blipFill rotWithShape="1">
          <a:blip r:embed="rId5">
            <a:extLst>
              <a:ext uri="{28A0092B-C50C-407E-A947-70E740481C1C}">
                <a14:useLocalDpi xmlns:a14="http://schemas.microsoft.com/office/drawing/2010/main" val="0"/>
              </a:ext>
            </a:extLst>
          </a:blip>
          <a:srcRect t="825" r="46562" b="-1"/>
          <a:stretch/>
        </p:blipFill>
        <p:spPr>
          <a:xfrm>
            <a:off x="93273" y="2837999"/>
            <a:ext cx="6618832" cy="3749762"/>
          </a:xfrm>
          <a:prstGeom prst="rect">
            <a:avLst/>
          </a:prstGeom>
        </p:spPr>
      </p:pic>
      <p:pic>
        <p:nvPicPr>
          <p:cNvPr id="12" name="Picture 11" descr="Table&#10;&#10;Description automatically generated">
            <a:extLst>
              <a:ext uri="{FF2B5EF4-FFF2-40B4-BE49-F238E27FC236}">
                <a16:creationId xmlns:a16="http://schemas.microsoft.com/office/drawing/2014/main" id="{5D6448C6-B6B8-A74D-1543-7C52241FEF92}"/>
              </a:ext>
            </a:extLst>
          </p:cNvPr>
          <p:cNvPicPr>
            <a:picLocks noChangeAspect="1"/>
          </p:cNvPicPr>
          <p:nvPr/>
        </p:nvPicPr>
        <p:blipFill rotWithShape="1">
          <a:blip r:embed="rId6">
            <a:extLst>
              <a:ext uri="{28A0092B-C50C-407E-A947-70E740481C1C}">
                <a14:useLocalDpi xmlns:a14="http://schemas.microsoft.com/office/drawing/2010/main" val="0"/>
              </a:ext>
            </a:extLst>
          </a:blip>
          <a:srcRect l="24383" r="19245"/>
          <a:stretch/>
        </p:blipFill>
        <p:spPr>
          <a:xfrm>
            <a:off x="7131663" y="2972765"/>
            <a:ext cx="4873374" cy="3513760"/>
          </a:xfrm>
          <a:prstGeom prst="rect">
            <a:avLst/>
          </a:prstGeom>
        </p:spPr>
      </p:pic>
    </p:spTree>
    <p:extLst>
      <p:ext uri="{BB962C8B-B14F-4D97-AF65-F5344CB8AC3E}">
        <p14:creationId xmlns:p14="http://schemas.microsoft.com/office/powerpoint/2010/main" val="2318104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35" name="Freeform 34" descr="Digital cubes design"/>
          <p:cNvSpPr/>
          <p:nvPr/>
        </p:nvSpPr>
        <p:spPr>
          <a:xfrm>
            <a:off x="4826442" y="0"/>
            <a:ext cx="7365558" cy="6858000"/>
          </a:xfrm>
          <a:custGeom>
            <a:avLst/>
            <a:gdLst>
              <a:gd name="connsiteX0" fmla="*/ 4430964 w 7365558"/>
              <a:gd name="connsiteY0" fmla="*/ 0 h 6858000"/>
              <a:gd name="connsiteX1" fmla="*/ 7365558 w 7365558"/>
              <a:gd name="connsiteY1" fmla="*/ 0 h 6858000"/>
              <a:gd name="connsiteX2" fmla="*/ 7365558 w 7365558"/>
              <a:gd name="connsiteY2" fmla="*/ 6858000 h 6858000"/>
              <a:gd name="connsiteX3" fmla="*/ 1217864 w 7365558"/>
              <a:gd name="connsiteY3" fmla="*/ 6858000 h 6858000"/>
              <a:gd name="connsiteX4" fmla="*/ 391810 w 7365558"/>
              <a:gd name="connsiteY4" fmla="*/ 6071132 h 6858000"/>
              <a:gd name="connsiteX5" fmla="*/ 348437 w 7365558"/>
              <a:gd name="connsiteY5" fmla="*/ 4285835 h 6858000"/>
              <a:gd name="connsiteX6" fmla="*/ 4430964 w 7365558"/>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5558" h="6858000">
                <a:moveTo>
                  <a:pt x="4430964" y="0"/>
                </a:moveTo>
                <a:lnTo>
                  <a:pt x="7365558" y="0"/>
                </a:lnTo>
                <a:lnTo>
                  <a:pt x="7365558" y="6858000"/>
                </a:lnTo>
                <a:lnTo>
                  <a:pt x="1217864" y="6858000"/>
                </a:lnTo>
                <a:lnTo>
                  <a:pt x="391810" y="6071132"/>
                </a:lnTo>
                <a:cubicBezTo>
                  <a:pt x="-113164" y="5590113"/>
                  <a:pt x="-132583" y="4790809"/>
                  <a:pt x="348437" y="4285835"/>
                </a:cubicBezTo>
                <a:lnTo>
                  <a:pt x="4430964" y="0"/>
                </a:lnTo>
                <a:close/>
              </a:path>
            </a:pathLst>
          </a:cu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00237"/>
            <a:ext cx="8167615" cy="754286"/>
          </a:xfrm>
        </p:spPr>
        <p:txBody>
          <a:bodyPr>
            <a:normAutofit/>
          </a:bodyPr>
          <a:lstStyle/>
          <a:p>
            <a:r>
              <a:rPr lang="en-IN" sz="3200"/>
              <a:t>K-Nearest Neighbour (KNN)</a:t>
            </a:r>
            <a:endParaRPr lang="en-US" sz="3200"/>
          </a:p>
        </p:txBody>
      </p:sp>
      <p:sp>
        <p:nvSpPr>
          <p:cNvPr id="60" name="TextBox 59"/>
          <p:cNvSpPr txBox="1"/>
          <p:nvPr/>
        </p:nvSpPr>
        <p:spPr>
          <a:xfrm>
            <a:off x="9814689" y="2693001"/>
            <a:ext cx="2174158" cy="584775"/>
          </a:xfrm>
          <a:prstGeom prst="rect">
            <a:avLst/>
          </a:prstGeom>
          <a:noFill/>
        </p:spPr>
        <p:txBody>
          <a:bodyPr wrap="square" rtlCol="0">
            <a:spAutoFit/>
          </a:bodyPr>
          <a:lstStyle/>
          <a:p>
            <a:r>
              <a:rPr lang="en-US" sz="1600" b="1">
                <a:solidFill>
                  <a:schemeClr val="bg1"/>
                </a:solidFill>
              </a:rPr>
              <a:t>Model Selection &amp; Creating a Workflow</a:t>
            </a:r>
            <a:endParaRPr lang="en-US" sz="1400">
              <a:solidFill>
                <a:schemeClr val="bg1"/>
              </a:solidFill>
            </a:endParaRPr>
          </a:p>
        </p:txBody>
      </p:sp>
      <p:sp>
        <p:nvSpPr>
          <p:cNvPr id="61" name="TextBox 60"/>
          <p:cNvSpPr txBox="1"/>
          <p:nvPr/>
        </p:nvSpPr>
        <p:spPr>
          <a:xfrm>
            <a:off x="7943994" y="4563393"/>
            <a:ext cx="2515820" cy="584775"/>
          </a:xfrm>
          <a:prstGeom prst="rect">
            <a:avLst/>
          </a:prstGeom>
          <a:noFill/>
        </p:spPr>
        <p:txBody>
          <a:bodyPr wrap="square" rtlCol="0">
            <a:spAutoFit/>
          </a:bodyPr>
          <a:lstStyle/>
          <a:p>
            <a:r>
              <a:rPr lang="en-US" sz="1600" b="1">
                <a:solidFill>
                  <a:schemeClr val="bg1"/>
                </a:solidFill>
              </a:rPr>
              <a:t>Model Fitting &amp; Predictions </a:t>
            </a:r>
            <a:endParaRPr lang="en-US" sz="1400">
              <a:solidFill>
                <a:schemeClr val="bg1"/>
              </a:solidFill>
            </a:endParaRPr>
          </a:p>
        </p:txBody>
      </p:sp>
      <p:sp>
        <p:nvSpPr>
          <p:cNvPr id="62" name="TextBox 61"/>
          <p:cNvSpPr txBox="1"/>
          <p:nvPr/>
        </p:nvSpPr>
        <p:spPr>
          <a:xfrm>
            <a:off x="8947143" y="2518535"/>
            <a:ext cx="910827" cy="830997"/>
          </a:xfrm>
          <a:prstGeom prst="rect">
            <a:avLst/>
          </a:prstGeom>
          <a:noFill/>
        </p:spPr>
        <p:txBody>
          <a:bodyPr wrap="none" rtlCol="0">
            <a:spAutoFit/>
          </a:bodyPr>
          <a:lstStyle/>
          <a:p>
            <a:r>
              <a:rPr lang="en-US" sz="4800">
                <a:solidFill>
                  <a:schemeClr val="bg1"/>
                </a:solidFill>
                <a:latin typeface="+mj-lt"/>
              </a:rPr>
              <a:t>02</a:t>
            </a:r>
          </a:p>
        </p:txBody>
      </p:sp>
      <p:sp>
        <p:nvSpPr>
          <p:cNvPr id="63" name="TextBox 62"/>
          <p:cNvSpPr txBox="1"/>
          <p:nvPr/>
        </p:nvSpPr>
        <p:spPr>
          <a:xfrm>
            <a:off x="6992882" y="4317171"/>
            <a:ext cx="906017" cy="830997"/>
          </a:xfrm>
          <a:prstGeom prst="rect">
            <a:avLst/>
          </a:prstGeom>
          <a:noFill/>
        </p:spPr>
        <p:txBody>
          <a:bodyPr wrap="none" rtlCol="0">
            <a:spAutoFit/>
          </a:bodyPr>
          <a:lstStyle/>
          <a:p>
            <a:r>
              <a:rPr lang="en-US" sz="4800">
                <a:solidFill>
                  <a:schemeClr val="bg1"/>
                </a:solidFill>
                <a:latin typeface="+mj-lt"/>
              </a:rPr>
              <a:t>03</a:t>
            </a:r>
          </a:p>
        </p:txBody>
      </p:sp>
      <p:sp>
        <p:nvSpPr>
          <p:cNvPr id="25" name="TextBox 24"/>
          <p:cNvSpPr txBox="1"/>
          <p:nvPr/>
        </p:nvSpPr>
        <p:spPr>
          <a:xfrm>
            <a:off x="9424324" y="855964"/>
            <a:ext cx="2022664" cy="830997"/>
          </a:xfrm>
          <a:prstGeom prst="rect">
            <a:avLst/>
          </a:prstGeom>
          <a:noFill/>
        </p:spPr>
        <p:txBody>
          <a:bodyPr wrap="square" rtlCol="0">
            <a:spAutoFit/>
          </a:bodyPr>
          <a:lstStyle/>
          <a:p>
            <a:r>
              <a:rPr lang="en-US" sz="1600" b="1">
                <a:solidFill>
                  <a:schemeClr val="bg1"/>
                </a:solidFill>
              </a:rPr>
              <a:t>Load Data &amp; Convert The Delay Column to Factorial </a:t>
            </a:r>
            <a:endParaRPr lang="en-US" sz="1400">
              <a:solidFill>
                <a:schemeClr val="bg1"/>
              </a:solidFill>
            </a:endParaRPr>
          </a:p>
        </p:txBody>
      </p:sp>
      <p:sp>
        <p:nvSpPr>
          <p:cNvPr id="26" name="TextBox 25"/>
          <p:cNvSpPr txBox="1"/>
          <p:nvPr/>
        </p:nvSpPr>
        <p:spPr>
          <a:xfrm>
            <a:off x="8556778" y="681498"/>
            <a:ext cx="867545" cy="830997"/>
          </a:xfrm>
          <a:prstGeom prst="rect">
            <a:avLst/>
          </a:prstGeom>
          <a:noFill/>
        </p:spPr>
        <p:txBody>
          <a:bodyPr wrap="none" rtlCol="0">
            <a:spAutoFit/>
          </a:bodyPr>
          <a:lstStyle/>
          <a:p>
            <a:r>
              <a:rPr lang="en-US" sz="4800">
                <a:solidFill>
                  <a:schemeClr val="bg1"/>
                </a:solidFill>
                <a:latin typeface="+mj-lt"/>
              </a:rPr>
              <a:t>01</a:t>
            </a:r>
          </a:p>
        </p:txBody>
      </p:sp>
      <p:sp>
        <p:nvSpPr>
          <p:cNvPr id="30" name="TextBox 29"/>
          <p:cNvSpPr txBox="1"/>
          <p:nvPr/>
        </p:nvSpPr>
        <p:spPr>
          <a:xfrm>
            <a:off x="709585" y="3158616"/>
            <a:ext cx="3742555" cy="307777"/>
          </a:xfrm>
          <a:prstGeom prst="rect">
            <a:avLst/>
          </a:prstGeom>
          <a:noFill/>
        </p:spPr>
        <p:txBody>
          <a:bodyPr wrap="square" rtlCol="0">
            <a:spAutoFit/>
          </a:bodyPr>
          <a:lstStyle/>
          <a:p>
            <a:endParaRPr lang="en-US" sz="1400">
              <a:solidFill>
                <a:schemeClr val="bg2">
                  <a:lumMod val="50000"/>
                </a:schemeClr>
              </a:solidFill>
            </a:endParaRPr>
          </a:p>
        </p:txBody>
      </p:sp>
      <p:sp>
        <p:nvSpPr>
          <p:cNvPr id="9" name="Oval 8"/>
          <p:cNvSpPr/>
          <p:nvPr/>
        </p:nvSpPr>
        <p:spPr>
          <a:xfrm>
            <a:off x="8204200" y="1126891"/>
            <a:ext cx="241300" cy="241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8721530" y="2853561"/>
            <a:ext cx="241300" cy="241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7011604" y="4176238"/>
            <a:ext cx="241300" cy="241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ext&#10;&#10;Description automatically generated">
            <a:extLst>
              <a:ext uri="{FF2B5EF4-FFF2-40B4-BE49-F238E27FC236}">
                <a16:creationId xmlns:a16="http://schemas.microsoft.com/office/drawing/2014/main" id="{FD5AE89D-EC16-3BB4-D13A-11544FBF37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719" y="744793"/>
            <a:ext cx="6411220" cy="1867161"/>
          </a:xfrm>
          <a:prstGeom prst="rect">
            <a:avLst/>
          </a:prstGeom>
        </p:spPr>
      </p:pic>
      <p:sp>
        <p:nvSpPr>
          <p:cNvPr id="19" name="Oval 18">
            <a:extLst>
              <a:ext uri="{FF2B5EF4-FFF2-40B4-BE49-F238E27FC236}">
                <a16:creationId xmlns:a16="http://schemas.microsoft.com/office/drawing/2014/main" id="{3EF6E536-1729-5895-7798-524C7E1349DD}"/>
              </a:ext>
            </a:extLst>
          </p:cNvPr>
          <p:cNvSpPr/>
          <p:nvPr/>
        </p:nvSpPr>
        <p:spPr>
          <a:xfrm>
            <a:off x="5370206" y="803041"/>
            <a:ext cx="3510422" cy="3510422"/>
          </a:xfrm>
          <a:prstGeom prst="ellipse">
            <a:avLst/>
          </a:prstGeom>
          <a:no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EC852D2-2A2D-2CAF-CB20-10960DD41F9B}"/>
              </a:ext>
            </a:extLst>
          </p:cNvPr>
          <p:cNvSpPr/>
          <p:nvPr/>
        </p:nvSpPr>
        <p:spPr>
          <a:xfrm>
            <a:off x="5694056" y="1126891"/>
            <a:ext cx="2862722" cy="2862722"/>
          </a:xfrm>
          <a:prstGeom prst="ellipse">
            <a:avLst/>
          </a:prstGeom>
          <a:no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descr="A network made up of connected lines and dots">
            <a:extLst>
              <a:ext uri="{FF2B5EF4-FFF2-40B4-BE49-F238E27FC236}">
                <a16:creationId xmlns:a16="http://schemas.microsoft.com/office/drawing/2014/main" id="{788F2ACB-F019-FDE7-E4CD-1218B9EAC336}"/>
              </a:ext>
            </a:extLst>
          </p:cNvPr>
          <p:cNvSpPr/>
          <p:nvPr/>
        </p:nvSpPr>
        <p:spPr>
          <a:xfrm>
            <a:off x="5925909" y="1368191"/>
            <a:ext cx="2457295" cy="2443622"/>
          </a:xfrm>
          <a:prstGeom prst="ellipse">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screenshot of a computer&#10;&#10;Description automatically generated with medium confidence">
            <a:extLst>
              <a:ext uri="{FF2B5EF4-FFF2-40B4-BE49-F238E27FC236}">
                <a16:creationId xmlns:a16="http://schemas.microsoft.com/office/drawing/2014/main" id="{8581E242-1E27-8547-FEAE-CA7FCBC0EC63}"/>
              </a:ext>
            </a:extLst>
          </p:cNvPr>
          <p:cNvPicPr>
            <a:picLocks noChangeAspect="1"/>
          </p:cNvPicPr>
          <p:nvPr/>
        </p:nvPicPr>
        <p:blipFill rotWithShape="1">
          <a:blip r:embed="rId7">
            <a:extLst>
              <a:ext uri="{28A0092B-C50C-407E-A947-70E740481C1C}">
                <a14:useLocalDpi xmlns:a14="http://schemas.microsoft.com/office/drawing/2010/main" val="0"/>
              </a:ext>
            </a:extLst>
          </a:blip>
          <a:srcRect r="36309"/>
          <a:stretch/>
        </p:blipFill>
        <p:spPr>
          <a:xfrm>
            <a:off x="98000" y="2513034"/>
            <a:ext cx="5381831" cy="4244729"/>
          </a:xfrm>
          <a:prstGeom prst="rect">
            <a:avLst/>
          </a:prstGeom>
        </p:spPr>
      </p:pic>
    </p:spTree>
    <p:extLst>
      <p:ext uri="{BB962C8B-B14F-4D97-AF65-F5344CB8AC3E}">
        <p14:creationId xmlns:p14="http://schemas.microsoft.com/office/powerpoint/2010/main" val="590035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8">
            <a:extLst>
              <a:ext uri="{FF2B5EF4-FFF2-40B4-BE49-F238E27FC236}">
                <a16:creationId xmlns:a16="http://schemas.microsoft.com/office/drawing/2014/main" id="{FAC9656C-AED6-412E-9226-B7F196400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40">
            <a:extLst>
              <a:ext uri="{FF2B5EF4-FFF2-40B4-BE49-F238E27FC236}">
                <a16:creationId xmlns:a16="http://schemas.microsoft.com/office/drawing/2014/main" id="{F5BC820D-D527-47CE-ABB0-DA0BB5B043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D1DD315B-AEF9-490C-9438-C80F80405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 y="159026"/>
            <a:ext cx="11891037" cy="6542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F07E00-EB6A-3884-76AA-C27AB3292997}"/>
              </a:ext>
            </a:extLst>
          </p:cNvPr>
          <p:cNvSpPr>
            <a:spLocks noGrp="1"/>
          </p:cNvSpPr>
          <p:nvPr>
            <p:ph type="title"/>
          </p:nvPr>
        </p:nvSpPr>
        <p:spPr>
          <a:xfrm>
            <a:off x="1028700" y="1028700"/>
            <a:ext cx="4038600" cy="4800600"/>
          </a:xfrm>
        </p:spPr>
        <p:txBody>
          <a:bodyPr anchor="ctr">
            <a:normAutofit/>
          </a:bodyPr>
          <a:lstStyle/>
          <a:p>
            <a:pPr algn="ctr"/>
            <a:r>
              <a:rPr lang="en-US"/>
              <a:t>Agenda</a:t>
            </a:r>
          </a:p>
        </p:txBody>
      </p:sp>
      <p:graphicFrame>
        <p:nvGraphicFramePr>
          <p:cNvPr id="5" name="Content Placeholder 2">
            <a:extLst>
              <a:ext uri="{FF2B5EF4-FFF2-40B4-BE49-F238E27FC236}">
                <a16:creationId xmlns:a16="http://schemas.microsoft.com/office/drawing/2014/main" id="{530D7F9B-BF01-57B3-B544-9C19F6774284}"/>
              </a:ext>
            </a:extLst>
          </p:cNvPr>
          <p:cNvGraphicFramePr>
            <a:graphicFrameLocks noGrp="1"/>
          </p:cNvGraphicFramePr>
          <p:nvPr>
            <p:ph idx="1"/>
            <p:extLst>
              <p:ext uri="{D42A27DB-BD31-4B8C-83A1-F6EECF244321}">
                <p14:modId xmlns:p14="http://schemas.microsoft.com/office/powerpoint/2010/main" val="4013780344"/>
              </p:ext>
            </p:extLst>
          </p:nvPr>
        </p:nvGraphicFramePr>
        <p:xfrm>
          <a:off x="6095999" y="868197"/>
          <a:ext cx="5343083" cy="51216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106038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8" name="Title 1"/>
          <p:cNvSpPr txBox="1">
            <a:spLocks/>
          </p:cNvSpPr>
          <p:nvPr/>
        </p:nvSpPr>
        <p:spPr>
          <a:xfrm>
            <a:off x="838200" y="159883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atin typeface="Raleway Bold" panose="020B0803030101060003" pitchFamily="34" charset="0"/>
            </a:endParaRPr>
          </a:p>
        </p:txBody>
      </p:sp>
      <p:sp>
        <p:nvSpPr>
          <p:cNvPr id="21" name="TextBox 20"/>
          <p:cNvSpPr txBox="1"/>
          <p:nvPr/>
        </p:nvSpPr>
        <p:spPr>
          <a:xfrm>
            <a:off x="8374743" y="5225143"/>
            <a:ext cx="184731" cy="369332"/>
          </a:xfrm>
          <a:prstGeom prst="rect">
            <a:avLst/>
          </a:prstGeom>
          <a:noFill/>
        </p:spPr>
        <p:txBody>
          <a:bodyPr wrap="none" rtlCol="0">
            <a:spAutoFit/>
          </a:bodyPr>
          <a:lstStyle/>
          <a:p>
            <a:endParaRPr lang="en-US"/>
          </a:p>
        </p:txBody>
      </p:sp>
      <p:sp>
        <p:nvSpPr>
          <p:cNvPr id="22" name="TextBox 21"/>
          <p:cNvSpPr txBox="1"/>
          <p:nvPr/>
        </p:nvSpPr>
        <p:spPr>
          <a:xfrm>
            <a:off x="1101472" y="2261620"/>
            <a:ext cx="4180115" cy="615553"/>
          </a:xfrm>
          <a:prstGeom prst="rect">
            <a:avLst/>
          </a:prstGeom>
          <a:noFill/>
        </p:spPr>
        <p:txBody>
          <a:bodyPr wrap="square" rtlCol="0">
            <a:spAutoFit/>
          </a:bodyPr>
          <a:lstStyle/>
          <a:p>
            <a:endParaRPr lang="en-US" sz="1600">
              <a:latin typeface="Roboto" panose="02000000000000000000" pitchFamily="2" charset="0"/>
              <a:ea typeface="Roboto" panose="02000000000000000000" pitchFamily="2" charset="0"/>
            </a:endParaRPr>
          </a:p>
          <a:p>
            <a:endParaRPr lang="en-US">
              <a:latin typeface="Roboto" panose="02000000000000000000" pitchFamily="2" charset="0"/>
              <a:ea typeface="Roboto" panose="02000000000000000000" pitchFamily="2" charset="0"/>
            </a:endParaRPr>
          </a:p>
        </p:txBody>
      </p:sp>
      <p:pic>
        <p:nvPicPr>
          <p:cNvPr id="4" name="Picture 3" descr="A person writing on a piece of paper&#10;&#10;Description automatically generated with medium confidence">
            <a:extLst>
              <a:ext uri="{FF2B5EF4-FFF2-40B4-BE49-F238E27FC236}">
                <a16:creationId xmlns:a16="http://schemas.microsoft.com/office/drawing/2014/main" id="{5B3FB240-1E78-21F6-7CEB-74AC88E6CA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648884">
            <a:off x="-1138361" y="-3429000"/>
            <a:ext cx="10355260" cy="6858000"/>
          </a:xfrm>
          <a:prstGeom prst="rect">
            <a:avLst/>
          </a:prstGeom>
          <a:effectLst>
            <a:softEdge rad="317500"/>
          </a:effectLst>
        </p:spPr>
      </p:pic>
      <p:sp>
        <p:nvSpPr>
          <p:cNvPr id="5" name="Rounded Rectangle 16" descr="Abstract background of node and mesh">
            <a:extLst>
              <a:ext uri="{FF2B5EF4-FFF2-40B4-BE49-F238E27FC236}">
                <a16:creationId xmlns:a16="http://schemas.microsoft.com/office/drawing/2014/main" id="{683E176A-A7DF-A870-F653-46D588E7729B}"/>
              </a:ext>
            </a:extLst>
          </p:cNvPr>
          <p:cNvSpPr/>
          <p:nvPr/>
        </p:nvSpPr>
        <p:spPr>
          <a:xfrm rot="20734436">
            <a:off x="-2804114" y="-4370871"/>
            <a:ext cx="15271648" cy="7443886"/>
          </a:xfrm>
          <a:prstGeom prst="roundRect">
            <a:avLst/>
          </a:prstGeom>
          <a:blipFill dpi="0" rotWithShape="1">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DC406BA8-387B-81B2-82B6-7120BA01EF25}"/>
              </a:ext>
            </a:extLst>
          </p:cNvPr>
          <p:cNvSpPr txBox="1">
            <a:spLocks/>
          </p:cNvSpPr>
          <p:nvPr/>
        </p:nvSpPr>
        <p:spPr>
          <a:xfrm>
            <a:off x="93273" y="778109"/>
            <a:ext cx="924877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chemeClr val="bg1"/>
                </a:solidFill>
                <a:latin typeface="Raleway" panose="020B0503030101060003" pitchFamily="34" charset="0"/>
              </a:rPr>
              <a:t>Predictions</a:t>
            </a:r>
          </a:p>
        </p:txBody>
      </p:sp>
      <p:pic>
        <p:nvPicPr>
          <p:cNvPr id="11" name="Picture 10" descr="Table&#10;&#10;Description automatically generated with medium confidence">
            <a:extLst>
              <a:ext uri="{FF2B5EF4-FFF2-40B4-BE49-F238E27FC236}">
                <a16:creationId xmlns:a16="http://schemas.microsoft.com/office/drawing/2014/main" id="{EA0B4AF3-9A79-B698-1234-F314F8BA52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3054" y="3500548"/>
            <a:ext cx="2410161" cy="2605935"/>
          </a:xfrm>
          <a:prstGeom prst="rect">
            <a:avLst/>
          </a:prstGeom>
        </p:spPr>
      </p:pic>
      <p:pic>
        <p:nvPicPr>
          <p:cNvPr id="2" name="Picture 2" descr="Table&#10;&#10;Description automatically generated">
            <a:extLst>
              <a:ext uri="{FF2B5EF4-FFF2-40B4-BE49-F238E27FC236}">
                <a16:creationId xmlns:a16="http://schemas.microsoft.com/office/drawing/2014/main" id="{9C2E99B8-EA0D-4727-A0AB-BC112D7083D1}"/>
              </a:ext>
            </a:extLst>
          </p:cNvPr>
          <p:cNvPicPr>
            <a:picLocks noChangeAspect="1"/>
          </p:cNvPicPr>
          <p:nvPr/>
        </p:nvPicPr>
        <p:blipFill>
          <a:blip r:embed="rId6"/>
          <a:stretch>
            <a:fillRect/>
          </a:stretch>
        </p:blipFill>
        <p:spPr>
          <a:xfrm>
            <a:off x="5052238" y="2290051"/>
            <a:ext cx="5286153" cy="1489317"/>
          </a:xfrm>
          <a:prstGeom prst="rect">
            <a:avLst/>
          </a:prstGeom>
        </p:spPr>
      </p:pic>
      <p:pic>
        <p:nvPicPr>
          <p:cNvPr id="3" name="Picture 5" descr="Table&#10;&#10;Description automatically generated">
            <a:extLst>
              <a:ext uri="{FF2B5EF4-FFF2-40B4-BE49-F238E27FC236}">
                <a16:creationId xmlns:a16="http://schemas.microsoft.com/office/drawing/2014/main" id="{D49C2A9F-4745-5043-5A32-A6D7F6ADDBFC}"/>
              </a:ext>
            </a:extLst>
          </p:cNvPr>
          <p:cNvPicPr>
            <a:picLocks noChangeAspect="1"/>
          </p:cNvPicPr>
          <p:nvPr/>
        </p:nvPicPr>
        <p:blipFill>
          <a:blip r:embed="rId7"/>
          <a:stretch>
            <a:fillRect/>
          </a:stretch>
        </p:blipFill>
        <p:spPr>
          <a:xfrm>
            <a:off x="6549656" y="3735573"/>
            <a:ext cx="4222897" cy="1681716"/>
          </a:xfrm>
          <a:prstGeom prst="rect">
            <a:avLst/>
          </a:prstGeom>
        </p:spPr>
      </p:pic>
      <p:pic>
        <p:nvPicPr>
          <p:cNvPr id="6" name="Picture 6" descr="Table&#10;&#10;Description automatically generated">
            <a:extLst>
              <a:ext uri="{FF2B5EF4-FFF2-40B4-BE49-F238E27FC236}">
                <a16:creationId xmlns:a16="http://schemas.microsoft.com/office/drawing/2014/main" id="{281E9509-3A3A-06FD-5C63-1565AB3E238D}"/>
              </a:ext>
            </a:extLst>
          </p:cNvPr>
          <p:cNvPicPr>
            <a:picLocks noChangeAspect="1"/>
          </p:cNvPicPr>
          <p:nvPr/>
        </p:nvPicPr>
        <p:blipFill>
          <a:blip r:embed="rId8"/>
          <a:stretch>
            <a:fillRect/>
          </a:stretch>
        </p:blipFill>
        <p:spPr>
          <a:xfrm>
            <a:off x="4742122" y="5337544"/>
            <a:ext cx="5215268" cy="1321981"/>
          </a:xfrm>
          <a:prstGeom prst="rect">
            <a:avLst/>
          </a:prstGeom>
        </p:spPr>
      </p:pic>
    </p:spTree>
    <p:extLst>
      <p:ext uri="{BB962C8B-B14F-4D97-AF65-F5344CB8AC3E}">
        <p14:creationId xmlns:p14="http://schemas.microsoft.com/office/powerpoint/2010/main" val="15610327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28">
            <a:extLst>
              <a:ext uri="{FF2B5EF4-FFF2-40B4-BE49-F238E27FC236}">
                <a16:creationId xmlns:a16="http://schemas.microsoft.com/office/drawing/2014/main" id="{7B22176A-41DB-4D9A-9B6F-F2296F1ED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30">
            <a:extLst>
              <a:ext uri="{FF2B5EF4-FFF2-40B4-BE49-F238E27FC236}">
                <a16:creationId xmlns:a16="http://schemas.microsoft.com/office/drawing/2014/main" id="{774A8DF5-445E-49C5-B10A-8DF5FEFBC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32">
            <a:extLst>
              <a:ext uri="{FF2B5EF4-FFF2-40B4-BE49-F238E27FC236}">
                <a16:creationId xmlns:a16="http://schemas.microsoft.com/office/drawing/2014/main" id="{9A4E38D9-EFB8-40B5-B42B-514FBF180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7" name="Group 34">
            <a:extLst>
              <a:ext uri="{FF2B5EF4-FFF2-40B4-BE49-F238E27FC236}">
                <a16:creationId xmlns:a16="http://schemas.microsoft.com/office/drawing/2014/main" id="{D87FFE71-34DC-4C53-AE0F-6B141D081D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7" y="2169459"/>
            <a:ext cx="867485" cy="115439"/>
            <a:chOff x="8910933" y="1861308"/>
            <a:chExt cx="867485" cy="115439"/>
          </a:xfrm>
        </p:grpSpPr>
        <p:sp>
          <p:nvSpPr>
            <p:cNvPr id="36" name="Rectangle 35">
              <a:extLst>
                <a:ext uri="{FF2B5EF4-FFF2-40B4-BE49-F238E27FC236}">
                  <a16:creationId xmlns:a16="http://schemas.microsoft.com/office/drawing/2014/main" id="{37DF92F1-0E20-46AC-BB8F-F66926B40C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37" name="Straight Connector 36">
              <a:extLst>
                <a:ext uri="{FF2B5EF4-FFF2-40B4-BE49-F238E27FC236}">
                  <a16:creationId xmlns:a16="http://schemas.microsoft.com/office/drawing/2014/main" id="{FFA14CB4-8459-4D23-B4FF-8F9868E3FC9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0C763F-37C4-4E00-AEB2-8867F4AA25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graphicFrame>
        <p:nvGraphicFramePr>
          <p:cNvPr id="24" name="Content Placeholder 2">
            <a:extLst>
              <a:ext uri="{FF2B5EF4-FFF2-40B4-BE49-F238E27FC236}">
                <a16:creationId xmlns:a16="http://schemas.microsoft.com/office/drawing/2014/main" id="{2F00B38F-81AC-FADF-4FFC-E50FA0874CBB}"/>
              </a:ext>
            </a:extLst>
          </p:cNvPr>
          <p:cNvGraphicFramePr>
            <a:graphicFrameLocks noGrp="1"/>
          </p:cNvGraphicFramePr>
          <p:nvPr>
            <p:ph idx="1"/>
          </p:nvPr>
        </p:nvGraphicFramePr>
        <p:xfrm>
          <a:off x="1028700" y="2749258"/>
          <a:ext cx="10134600" cy="33381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380399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F8B94-0395-AA8C-29BC-A07B42D197EF}"/>
              </a:ext>
            </a:extLst>
          </p:cNvPr>
          <p:cNvSpPr>
            <a:spLocks noGrp="1"/>
          </p:cNvSpPr>
          <p:nvPr>
            <p:ph type="title"/>
          </p:nvPr>
        </p:nvSpPr>
        <p:spPr>
          <a:xfrm>
            <a:off x="452324" y="-540593"/>
            <a:ext cx="10134600" cy="1288489"/>
          </a:xfrm>
        </p:spPr>
        <p:txBody>
          <a:bodyPr/>
          <a:lstStyle/>
          <a:p>
            <a:r>
              <a:rPr lang="en-US"/>
              <a:t>Data Cleaning and Preprocessing in Python:</a:t>
            </a:r>
          </a:p>
        </p:txBody>
      </p:sp>
      <p:pic>
        <p:nvPicPr>
          <p:cNvPr id="4" name="Picture 4" descr="Text, letter&#10;&#10;Description automatically generated">
            <a:extLst>
              <a:ext uri="{FF2B5EF4-FFF2-40B4-BE49-F238E27FC236}">
                <a16:creationId xmlns:a16="http://schemas.microsoft.com/office/drawing/2014/main" id="{84080D8F-2D9E-1F13-2096-52593C3532E7}"/>
              </a:ext>
            </a:extLst>
          </p:cNvPr>
          <p:cNvPicPr>
            <a:picLocks noGrp="1" noChangeAspect="1"/>
          </p:cNvPicPr>
          <p:nvPr>
            <p:ph idx="1"/>
          </p:nvPr>
        </p:nvPicPr>
        <p:blipFill>
          <a:blip r:embed="rId2"/>
          <a:stretch>
            <a:fillRect/>
          </a:stretch>
        </p:blipFill>
        <p:spPr>
          <a:xfrm>
            <a:off x="517258" y="684774"/>
            <a:ext cx="5129860" cy="1932396"/>
          </a:xfrm>
        </p:spPr>
      </p:pic>
      <p:sp>
        <p:nvSpPr>
          <p:cNvPr id="5" name="TextBox 4">
            <a:extLst>
              <a:ext uri="{FF2B5EF4-FFF2-40B4-BE49-F238E27FC236}">
                <a16:creationId xmlns:a16="http://schemas.microsoft.com/office/drawing/2014/main" id="{74E29625-5842-F280-07C0-67B1B602C6D9}"/>
              </a:ext>
            </a:extLst>
          </p:cNvPr>
          <p:cNvSpPr txBox="1"/>
          <p:nvPr/>
        </p:nvSpPr>
        <p:spPr>
          <a:xfrm>
            <a:off x="6632221" y="498592"/>
            <a:ext cx="352777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pic>
        <p:nvPicPr>
          <p:cNvPr id="6" name="Picture 6" descr="Text, letter&#10;&#10;Description automatically generated">
            <a:extLst>
              <a:ext uri="{FF2B5EF4-FFF2-40B4-BE49-F238E27FC236}">
                <a16:creationId xmlns:a16="http://schemas.microsoft.com/office/drawing/2014/main" id="{FEA15B95-F608-5646-6801-F664027B41C7}"/>
              </a:ext>
            </a:extLst>
          </p:cNvPr>
          <p:cNvPicPr>
            <a:picLocks noChangeAspect="1"/>
          </p:cNvPicPr>
          <p:nvPr/>
        </p:nvPicPr>
        <p:blipFill>
          <a:blip r:embed="rId3"/>
          <a:stretch>
            <a:fillRect/>
          </a:stretch>
        </p:blipFill>
        <p:spPr>
          <a:xfrm>
            <a:off x="575733" y="4044621"/>
            <a:ext cx="3928533" cy="1722679"/>
          </a:xfrm>
          <a:prstGeom prst="rect">
            <a:avLst/>
          </a:prstGeom>
        </p:spPr>
      </p:pic>
      <p:pic>
        <p:nvPicPr>
          <p:cNvPr id="7" name="Picture 7">
            <a:extLst>
              <a:ext uri="{FF2B5EF4-FFF2-40B4-BE49-F238E27FC236}">
                <a16:creationId xmlns:a16="http://schemas.microsoft.com/office/drawing/2014/main" id="{71C226B0-A5B6-35D8-81F7-FED8939B64C0}"/>
              </a:ext>
            </a:extLst>
          </p:cNvPr>
          <p:cNvPicPr>
            <a:picLocks noChangeAspect="1"/>
          </p:cNvPicPr>
          <p:nvPr/>
        </p:nvPicPr>
        <p:blipFill>
          <a:blip r:embed="rId4"/>
          <a:stretch>
            <a:fillRect/>
          </a:stretch>
        </p:blipFill>
        <p:spPr>
          <a:xfrm>
            <a:off x="594549" y="5769468"/>
            <a:ext cx="5753570" cy="408471"/>
          </a:xfrm>
          <a:prstGeom prst="rect">
            <a:avLst/>
          </a:prstGeom>
        </p:spPr>
      </p:pic>
      <p:pic>
        <p:nvPicPr>
          <p:cNvPr id="8" name="Picture 8">
            <a:extLst>
              <a:ext uri="{FF2B5EF4-FFF2-40B4-BE49-F238E27FC236}">
                <a16:creationId xmlns:a16="http://schemas.microsoft.com/office/drawing/2014/main" id="{723163C3-9F7C-E3E3-26C2-D418B96B364B}"/>
              </a:ext>
            </a:extLst>
          </p:cNvPr>
          <p:cNvPicPr>
            <a:picLocks noChangeAspect="1"/>
          </p:cNvPicPr>
          <p:nvPr/>
        </p:nvPicPr>
        <p:blipFill>
          <a:blip r:embed="rId5"/>
          <a:stretch>
            <a:fillRect/>
          </a:stretch>
        </p:blipFill>
        <p:spPr>
          <a:xfrm>
            <a:off x="575734" y="6246703"/>
            <a:ext cx="3966163" cy="310074"/>
          </a:xfrm>
          <a:prstGeom prst="rect">
            <a:avLst/>
          </a:prstGeom>
        </p:spPr>
      </p:pic>
      <p:pic>
        <p:nvPicPr>
          <p:cNvPr id="9" name="Picture 9" descr="Text&#10;&#10;Description automatically generated">
            <a:extLst>
              <a:ext uri="{FF2B5EF4-FFF2-40B4-BE49-F238E27FC236}">
                <a16:creationId xmlns:a16="http://schemas.microsoft.com/office/drawing/2014/main" id="{CCA577B2-AECF-AD03-E174-8BEE7BB71FA8}"/>
              </a:ext>
            </a:extLst>
          </p:cNvPr>
          <p:cNvPicPr>
            <a:picLocks noChangeAspect="1"/>
          </p:cNvPicPr>
          <p:nvPr/>
        </p:nvPicPr>
        <p:blipFill>
          <a:blip r:embed="rId6"/>
          <a:stretch>
            <a:fillRect/>
          </a:stretch>
        </p:blipFill>
        <p:spPr>
          <a:xfrm>
            <a:off x="519289" y="2419339"/>
            <a:ext cx="4699940" cy="1624212"/>
          </a:xfrm>
          <a:prstGeom prst="rect">
            <a:avLst/>
          </a:prstGeom>
        </p:spPr>
      </p:pic>
      <p:sp>
        <p:nvSpPr>
          <p:cNvPr id="10" name="TextBox 9">
            <a:extLst>
              <a:ext uri="{FF2B5EF4-FFF2-40B4-BE49-F238E27FC236}">
                <a16:creationId xmlns:a16="http://schemas.microsoft.com/office/drawing/2014/main" id="{BF4E9FCC-72F1-35E8-B7BD-2E0108993860}"/>
              </a:ext>
            </a:extLst>
          </p:cNvPr>
          <p:cNvSpPr txBox="1"/>
          <p:nvPr/>
        </p:nvSpPr>
        <p:spPr>
          <a:xfrm>
            <a:off x="5987142" y="752103"/>
            <a:ext cx="4700649"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Step 1: Imputation through Interpolating the values from the neighboring columns</a:t>
            </a:r>
          </a:p>
          <a:p>
            <a:endParaRPr lang="en-US"/>
          </a:p>
          <a:p>
            <a:r>
              <a:rPr lang="en-US"/>
              <a:t>Step 2: Adding a new column Delay as per the mentioned condition.</a:t>
            </a:r>
          </a:p>
          <a:p>
            <a:endParaRPr lang="en-US"/>
          </a:p>
          <a:p>
            <a:r>
              <a:rPr lang="en-US"/>
              <a:t>Step 3: Converting the </a:t>
            </a:r>
            <a:r>
              <a:rPr lang="en-US" err="1"/>
              <a:t>dtypes</a:t>
            </a:r>
            <a:r>
              <a:rPr lang="en-US"/>
              <a:t> some of the column as per the nature of their data</a:t>
            </a:r>
          </a:p>
          <a:p>
            <a:endParaRPr lang="en-US"/>
          </a:p>
          <a:p>
            <a:r>
              <a:rPr lang="en-US"/>
              <a:t>Step 4: Creating a random sample of 1000 rows such that there are no null values </a:t>
            </a:r>
          </a:p>
          <a:p>
            <a:endParaRPr lang="en-US"/>
          </a:p>
          <a:p>
            <a:r>
              <a:rPr lang="en-US"/>
              <a:t>Step 5: Writing the </a:t>
            </a:r>
            <a:r>
              <a:rPr lang="en-US" err="1"/>
              <a:t>dataframe</a:t>
            </a:r>
            <a:r>
              <a:rPr lang="en-US"/>
              <a:t> into a csv file </a:t>
            </a:r>
          </a:p>
        </p:txBody>
      </p:sp>
    </p:spTree>
    <p:extLst>
      <p:ext uri="{BB962C8B-B14F-4D97-AF65-F5344CB8AC3E}">
        <p14:creationId xmlns:p14="http://schemas.microsoft.com/office/powerpoint/2010/main" val="39999106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F8B94-0395-AA8C-29BC-A07B42D197EF}"/>
              </a:ext>
            </a:extLst>
          </p:cNvPr>
          <p:cNvSpPr>
            <a:spLocks noGrp="1"/>
          </p:cNvSpPr>
          <p:nvPr>
            <p:ph type="title"/>
          </p:nvPr>
        </p:nvSpPr>
        <p:spPr>
          <a:xfrm>
            <a:off x="452324" y="-540593"/>
            <a:ext cx="10134600" cy="1288489"/>
          </a:xfrm>
        </p:spPr>
        <p:txBody>
          <a:bodyPr/>
          <a:lstStyle/>
          <a:p>
            <a:r>
              <a:rPr lang="en-US"/>
              <a:t>Data Cleaning and Preprocessing in Python:</a:t>
            </a:r>
          </a:p>
        </p:txBody>
      </p:sp>
      <p:pic>
        <p:nvPicPr>
          <p:cNvPr id="4" name="Picture 4" descr="Text, letter&#10;&#10;Description automatically generated">
            <a:extLst>
              <a:ext uri="{FF2B5EF4-FFF2-40B4-BE49-F238E27FC236}">
                <a16:creationId xmlns:a16="http://schemas.microsoft.com/office/drawing/2014/main" id="{84080D8F-2D9E-1F13-2096-52593C3532E7}"/>
              </a:ext>
            </a:extLst>
          </p:cNvPr>
          <p:cNvPicPr>
            <a:picLocks noGrp="1" noChangeAspect="1"/>
          </p:cNvPicPr>
          <p:nvPr>
            <p:ph idx="1"/>
          </p:nvPr>
        </p:nvPicPr>
        <p:blipFill>
          <a:blip r:embed="rId2"/>
          <a:stretch>
            <a:fillRect/>
          </a:stretch>
        </p:blipFill>
        <p:spPr>
          <a:xfrm>
            <a:off x="517258" y="684774"/>
            <a:ext cx="5129860" cy="1932396"/>
          </a:xfrm>
        </p:spPr>
      </p:pic>
      <p:sp>
        <p:nvSpPr>
          <p:cNvPr id="5" name="TextBox 4">
            <a:extLst>
              <a:ext uri="{FF2B5EF4-FFF2-40B4-BE49-F238E27FC236}">
                <a16:creationId xmlns:a16="http://schemas.microsoft.com/office/drawing/2014/main" id="{74E29625-5842-F280-07C0-67B1B602C6D9}"/>
              </a:ext>
            </a:extLst>
          </p:cNvPr>
          <p:cNvSpPr txBox="1"/>
          <p:nvPr/>
        </p:nvSpPr>
        <p:spPr>
          <a:xfrm>
            <a:off x="6632221" y="498592"/>
            <a:ext cx="352777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pic>
        <p:nvPicPr>
          <p:cNvPr id="6" name="Picture 6" descr="Text, letter&#10;&#10;Description automatically generated">
            <a:extLst>
              <a:ext uri="{FF2B5EF4-FFF2-40B4-BE49-F238E27FC236}">
                <a16:creationId xmlns:a16="http://schemas.microsoft.com/office/drawing/2014/main" id="{FEA15B95-F608-5646-6801-F664027B41C7}"/>
              </a:ext>
            </a:extLst>
          </p:cNvPr>
          <p:cNvPicPr>
            <a:picLocks noChangeAspect="1"/>
          </p:cNvPicPr>
          <p:nvPr/>
        </p:nvPicPr>
        <p:blipFill>
          <a:blip r:embed="rId3"/>
          <a:stretch>
            <a:fillRect/>
          </a:stretch>
        </p:blipFill>
        <p:spPr>
          <a:xfrm>
            <a:off x="575733" y="4044621"/>
            <a:ext cx="3928533" cy="1722679"/>
          </a:xfrm>
          <a:prstGeom prst="rect">
            <a:avLst/>
          </a:prstGeom>
        </p:spPr>
      </p:pic>
      <p:pic>
        <p:nvPicPr>
          <p:cNvPr id="7" name="Picture 7">
            <a:extLst>
              <a:ext uri="{FF2B5EF4-FFF2-40B4-BE49-F238E27FC236}">
                <a16:creationId xmlns:a16="http://schemas.microsoft.com/office/drawing/2014/main" id="{71C226B0-A5B6-35D8-81F7-FED8939B64C0}"/>
              </a:ext>
            </a:extLst>
          </p:cNvPr>
          <p:cNvPicPr>
            <a:picLocks noChangeAspect="1"/>
          </p:cNvPicPr>
          <p:nvPr/>
        </p:nvPicPr>
        <p:blipFill>
          <a:blip r:embed="rId4"/>
          <a:stretch>
            <a:fillRect/>
          </a:stretch>
        </p:blipFill>
        <p:spPr>
          <a:xfrm>
            <a:off x="594549" y="5769468"/>
            <a:ext cx="5753570" cy="408471"/>
          </a:xfrm>
          <a:prstGeom prst="rect">
            <a:avLst/>
          </a:prstGeom>
        </p:spPr>
      </p:pic>
      <p:pic>
        <p:nvPicPr>
          <p:cNvPr id="8" name="Picture 8">
            <a:extLst>
              <a:ext uri="{FF2B5EF4-FFF2-40B4-BE49-F238E27FC236}">
                <a16:creationId xmlns:a16="http://schemas.microsoft.com/office/drawing/2014/main" id="{723163C3-9F7C-E3E3-26C2-D418B96B364B}"/>
              </a:ext>
            </a:extLst>
          </p:cNvPr>
          <p:cNvPicPr>
            <a:picLocks noChangeAspect="1"/>
          </p:cNvPicPr>
          <p:nvPr/>
        </p:nvPicPr>
        <p:blipFill>
          <a:blip r:embed="rId5"/>
          <a:stretch>
            <a:fillRect/>
          </a:stretch>
        </p:blipFill>
        <p:spPr>
          <a:xfrm>
            <a:off x="575734" y="6246703"/>
            <a:ext cx="3966163" cy="310074"/>
          </a:xfrm>
          <a:prstGeom prst="rect">
            <a:avLst/>
          </a:prstGeom>
        </p:spPr>
      </p:pic>
      <p:pic>
        <p:nvPicPr>
          <p:cNvPr id="9" name="Picture 9" descr="Text&#10;&#10;Description automatically generated">
            <a:extLst>
              <a:ext uri="{FF2B5EF4-FFF2-40B4-BE49-F238E27FC236}">
                <a16:creationId xmlns:a16="http://schemas.microsoft.com/office/drawing/2014/main" id="{CCA577B2-AECF-AD03-E174-8BEE7BB71FA8}"/>
              </a:ext>
            </a:extLst>
          </p:cNvPr>
          <p:cNvPicPr>
            <a:picLocks noChangeAspect="1"/>
          </p:cNvPicPr>
          <p:nvPr/>
        </p:nvPicPr>
        <p:blipFill>
          <a:blip r:embed="rId6"/>
          <a:stretch>
            <a:fillRect/>
          </a:stretch>
        </p:blipFill>
        <p:spPr>
          <a:xfrm>
            <a:off x="519289" y="2419339"/>
            <a:ext cx="4699940" cy="1624212"/>
          </a:xfrm>
          <a:prstGeom prst="rect">
            <a:avLst/>
          </a:prstGeom>
        </p:spPr>
      </p:pic>
      <p:sp>
        <p:nvSpPr>
          <p:cNvPr id="10" name="TextBox 9">
            <a:extLst>
              <a:ext uri="{FF2B5EF4-FFF2-40B4-BE49-F238E27FC236}">
                <a16:creationId xmlns:a16="http://schemas.microsoft.com/office/drawing/2014/main" id="{BF4E9FCC-72F1-35E8-B7BD-2E0108993860}"/>
              </a:ext>
            </a:extLst>
          </p:cNvPr>
          <p:cNvSpPr txBox="1"/>
          <p:nvPr/>
        </p:nvSpPr>
        <p:spPr>
          <a:xfrm>
            <a:off x="5987142" y="752103"/>
            <a:ext cx="4700649"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Step 1: Imputation through Interpolating the values from the neighboring columns</a:t>
            </a:r>
          </a:p>
          <a:p>
            <a:endParaRPr lang="en-US"/>
          </a:p>
          <a:p>
            <a:r>
              <a:rPr lang="en-US"/>
              <a:t>Step 2: Adding a new column Delay as per the mentioned condition.</a:t>
            </a:r>
          </a:p>
          <a:p>
            <a:endParaRPr lang="en-US"/>
          </a:p>
          <a:p>
            <a:r>
              <a:rPr lang="en-US"/>
              <a:t>Step 3: Converting the </a:t>
            </a:r>
            <a:r>
              <a:rPr lang="en-US" err="1"/>
              <a:t>dtypes</a:t>
            </a:r>
            <a:r>
              <a:rPr lang="en-US"/>
              <a:t> some of the column as per the nature of their data</a:t>
            </a:r>
          </a:p>
          <a:p>
            <a:endParaRPr lang="en-US"/>
          </a:p>
          <a:p>
            <a:r>
              <a:rPr lang="en-US"/>
              <a:t>Step 4: Creating a random sample of 1000 rows such that there are no null values </a:t>
            </a:r>
          </a:p>
          <a:p>
            <a:endParaRPr lang="en-US"/>
          </a:p>
          <a:p>
            <a:r>
              <a:rPr lang="en-US"/>
              <a:t>Step 5: Writing the </a:t>
            </a:r>
            <a:r>
              <a:rPr lang="en-US" err="1"/>
              <a:t>dataframe</a:t>
            </a:r>
            <a:r>
              <a:rPr lang="en-US"/>
              <a:t> into a csv file </a:t>
            </a:r>
          </a:p>
          <a:p>
            <a:endParaRPr lang="en-US"/>
          </a:p>
          <a:p>
            <a:r>
              <a:rPr lang="en-US"/>
              <a:t>Step 6: Merging all the sample files</a:t>
            </a:r>
          </a:p>
        </p:txBody>
      </p:sp>
    </p:spTree>
    <p:extLst>
      <p:ext uri="{BB962C8B-B14F-4D97-AF65-F5344CB8AC3E}">
        <p14:creationId xmlns:p14="http://schemas.microsoft.com/office/powerpoint/2010/main" val="9415585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08450-5B3A-A805-90B3-CDED1780A5A9}"/>
              </a:ext>
            </a:extLst>
          </p:cNvPr>
          <p:cNvSpPr>
            <a:spLocks noGrp="1"/>
          </p:cNvSpPr>
          <p:nvPr>
            <p:ph type="title"/>
          </p:nvPr>
        </p:nvSpPr>
        <p:spPr>
          <a:xfrm>
            <a:off x="925219" y="-470"/>
            <a:ext cx="10134600" cy="1288489"/>
          </a:xfrm>
        </p:spPr>
        <p:txBody>
          <a:bodyPr/>
          <a:lstStyle/>
          <a:p>
            <a:r>
              <a:rPr lang="en-US"/>
              <a:t>Process: </a:t>
            </a:r>
          </a:p>
        </p:txBody>
      </p:sp>
      <p:pic>
        <p:nvPicPr>
          <p:cNvPr id="4" name="Picture 4" descr="Diagram&#10;&#10;Description automatically generated">
            <a:extLst>
              <a:ext uri="{FF2B5EF4-FFF2-40B4-BE49-F238E27FC236}">
                <a16:creationId xmlns:a16="http://schemas.microsoft.com/office/drawing/2014/main" id="{03B3AF3D-6EC7-41C1-CEE3-1B292F979089}"/>
              </a:ext>
            </a:extLst>
          </p:cNvPr>
          <p:cNvPicPr>
            <a:picLocks noGrp="1" noChangeAspect="1"/>
          </p:cNvPicPr>
          <p:nvPr>
            <p:ph idx="1"/>
          </p:nvPr>
        </p:nvPicPr>
        <p:blipFill>
          <a:blip r:embed="rId2"/>
          <a:stretch>
            <a:fillRect/>
          </a:stretch>
        </p:blipFill>
        <p:spPr>
          <a:xfrm>
            <a:off x="2160734" y="1599294"/>
            <a:ext cx="8960185" cy="5022971"/>
          </a:xfrm>
        </p:spPr>
      </p:pic>
    </p:spTree>
    <p:extLst>
      <p:ext uri="{BB962C8B-B14F-4D97-AF65-F5344CB8AC3E}">
        <p14:creationId xmlns:p14="http://schemas.microsoft.com/office/powerpoint/2010/main" val="779401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B3D1C-11FE-5D95-9F3E-75F7085105A4}"/>
              </a:ext>
            </a:extLst>
          </p:cNvPr>
          <p:cNvSpPr>
            <a:spLocks noGrp="1"/>
          </p:cNvSpPr>
          <p:nvPr>
            <p:ph type="title"/>
          </p:nvPr>
        </p:nvSpPr>
        <p:spPr>
          <a:xfrm>
            <a:off x="699441" y="-56915"/>
            <a:ext cx="10134600" cy="1288489"/>
          </a:xfrm>
        </p:spPr>
        <p:txBody>
          <a:bodyPr/>
          <a:lstStyle/>
          <a:p>
            <a:r>
              <a:rPr lang="en-US"/>
              <a:t>Auto Modelling:</a:t>
            </a:r>
          </a:p>
        </p:txBody>
      </p:sp>
      <p:pic>
        <p:nvPicPr>
          <p:cNvPr id="4" name="Picture 4" descr="Table&#10;&#10;Description automatically generated">
            <a:extLst>
              <a:ext uri="{FF2B5EF4-FFF2-40B4-BE49-F238E27FC236}">
                <a16:creationId xmlns:a16="http://schemas.microsoft.com/office/drawing/2014/main" id="{72F8F526-CE1F-59FD-7C1B-9B315A7847F9}"/>
              </a:ext>
            </a:extLst>
          </p:cNvPr>
          <p:cNvPicPr>
            <a:picLocks noGrp="1" noChangeAspect="1"/>
          </p:cNvPicPr>
          <p:nvPr>
            <p:ph idx="1"/>
          </p:nvPr>
        </p:nvPicPr>
        <p:blipFill>
          <a:blip r:embed="rId2"/>
          <a:stretch>
            <a:fillRect/>
          </a:stretch>
        </p:blipFill>
        <p:spPr>
          <a:xfrm>
            <a:off x="1032013" y="1183533"/>
            <a:ext cx="10015084" cy="5371045"/>
          </a:xfrm>
        </p:spPr>
      </p:pic>
    </p:spTree>
    <p:extLst>
      <p:ext uri="{BB962C8B-B14F-4D97-AF65-F5344CB8AC3E}">
        <p14:creationId xmlns:p14="http://schemas.microsoft.com/office/powerpoint/2010/main" val="32804877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A2640-A94C-B8D5-8A75-ABF4A1377C99}"/>
              </a:ext>
            </a:extLst>
          </p:cNvPr>
          <p:cNvSpPr>
            <a:spLocks noGrp="1"/>
          </p:cNvSpPr>
          <p:nvPr>
            <p:ph type="title"/>
          </p:nvPr>
        </p:nvSpPr>
        <p:spPr>
          <a:xfrm>
            <a:off x="718256" y="-47507"/>
            <a:ext cx="10134600" cy="1288489"/>
          </a:xfrm>
        </p:spPr>
        <p:txBody>
          <a:bodyPr/>
          <a:lstStyle/>
          <a:p>
            <a:r>
              <a:rPr lang="en-US"/>
              <a:t>Model After adding the predictions(4012 rows)</a:t>
            </a:r>
          </a:p>
        </p:txBody>
      </p:sp>
      <p:pic>
        <p:nvPicPr>
          <p:cNvPr id="4" name="Picture 4" descr="Graphical user interface&#10;&#10;Description automatically generated">
            <a:extLst>
              <a:ext uri="{FF2B5EF4-FFF2-40B4-BE49-F238E27FC236}">
                <a16:creationId xmlns:a16="http://schemas.microsoft.com/office/drawing/2014/main" id="{EEF7D14C-0477-74CB-D306-53349805AA22}"/>
              </a:ext>
            </a:extLst>
          </p:cNvPr>
          <p:cNvPicPr>
            <a:picLocks noGrp="1" noChangeAspect="1"/>
          </p:cNvPicPr>
          <p:nvPr>
            <p:ph idx="1"/>
          </p:nvPr>
        </p:nvPicPr>
        <p:blipFill>
          <a:blip r:embed="rId2"/>
          <a:stretch>
            <a:fillRect/>
          </a:stretch>
        </p:blipFill>
        <p:spPr>
          <a:xfrm>
            <a:off x="924884" y="1239977"/>
            <a:ext cx="9900084" cy="5408675"/>
          </a:xfrm>
        </p:spPr>
      </p:pic>
    </p:spTree>
    <p:extLst>
      <p:ext uri="{BB962C8B-B14F-4D97-AF65-F5344CB8AC3E}">
        <p14:creationId xmlns:p14="http://schemas.microsoft.com/office/powerpoint/2010/main" val="9644587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ADBB7-06F8-A13A-D65C-7474A507CA73}"/>
              </a:ext>
            </a:extLst>
          </p:cNvPr>
          <p:cNvSpPr>
            <a:spLocks noGrp="1"/>
          </p:cNvSpPr>
          <p:nvPr>
            <p:ph type="title"/>
          </p:nvPr>
        </p:nvSpPr>
        <p:spPr>
          <a:xfrm>
            <a:off x="746478" y="-235655"/>
            <a:ext cx="10134600" cy="1288489"/>
          </a:xfrm>
        </p:spPr>
        <p:txBody>
          <a:bodyPr/>
          <a:lstStyle/>
          <a:p>
            <a:r>
              <a:rPr lang="en-US"/>
              <a:t>Features:</a:t>
            </a:r>
          </a:p>
        </p:txBody>
      </p:sp>
      <p:pic>
        <p:nvPicPr>
          <p:cNvPr id="4" name="Picture 4" descr="Graphical user interface, application&#10;&#10;Description automatically generated">
            <a:extLst>
              <a:ext uri="{FF2B5EF4-FFF2-40B4-BE49-F238E27FC236}">
                <a16:creationId xmlns:a16="http://schemas.microsoft.com/office/drawing/2014/main" id="{376297A7-EA6C-4D4A-29DA-122F9A887879}"/>
              </a:ext>
            </a:extLst>
          </p:cNvPr>
          <p:cNvPicPr>
            <a:picLocks noGrp="1" noChangeAspect="1"/>
          </p:cNvPicPr>
          <p:nvPr>
            <p:ph idx="1"/>
          </p:nvPr>
        </p:nvPicPr>
        <p:blipFill>
          <a:blip r:embed="rId2"/>
          <a:stretch>
            <a:fillRect/>
          </a:stretch>
        </p:blipFill>
        <p:spPr>
          <a:xfrm>
            <a:off x="1153768" y="1108273"/>
            <a:ext cx="9432908" cy="5305193"/>
          </a:xfrm>
        </p:spPr>
      </p:pic>
    </p:spTree>
    <p:extLst>
      <p:ext uri="{BB962C8B-B14F-4D97-AF65-F5344CB8AC3E}">
        <p14:creationId xmlns:p14="http://schemas.microsoft.com/office/powerpoint/2010/main" val="14310316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5D4A2-3F15-D17E-3652-023097607B8A}"/>
              </a:ext>
            </a:extLst>
          </p:cNvPr>
          <p:cNvSpPr>
            <a:spLocks noGrp="1"/>
          </p:cNvSpPr>
          <p:nvPr>
            <p:ph type="title"/>
          </p:nvPr>
        </p:nvSpPr>
        <p:spPr>
          <a:xfrm>
            <a:off x="661811" y="-386174"/>
            <a:ext cx="10134600" cy="1288489"/>
          </a:xfrm>
        </p:spPr>
        <p:txBody>
          <a:bodyPr/>
          <a:lstStyle/>
          <a:p>
            <a:r>
              <a:rPr lang="en-US"/>
              <a:t>Features after </a:t>
            </a:r>
            <a:r>
              <a:rPr lang="en-US" err="1"/>
              <a:t>Automodel</a:t>
            </a:r>
            <a:r>
              <a:rPr lang="en-US"/>
              <a:t>:</a:t>
            </a:r>
          </a:p>
        </p:txBody>
      </p:sp>
      <p:pic>
        <p:nvPicPr>
          <p:cNvPr id="4" name="Picture 4" descr="Graphical user interface, application&#10;&#10;Description automatically generated">
            <a:extLst>
              <a:ext uri="{FF2B5EF4-FFF2-40B4-BE49-F238E27FC236}">
                <a16:creationId xmlns:a16="http://schemas.microsoft.com/office/drawing/2014/main" id="{52C795B4-DFF3-0ED5-F90E-D79526BB332D}"/>
              </a:ext>
            </a:extLst>
          </p:cNvPr>
          <p:cNvPicPr>
            <a:picLocks noGrp="1" noChangeAspect="1"/>
          </p:cNvPicPr>
          <p:nvPr>
            <p:ph idx="1"/>
          </p:nvPr>
        </p:nvPicPr>
        <p:blipFill>
          <a:blip r:embed="rId2"/>
          <a:stretch>
            <a:fillRect/>
          </a:stretch>
        </p:blipFill>
        <p:spPr>
          <a:xfrm>
            <a:off x="756668" y="901311"/>
            <a:ext cx="9841404" cy="5248749"/>
          </a:xfrm>
        </p:spPr>
      </p:pic>
    </p:spTree>
    <p:extLst>
      <p:ext uri="{BB962C8B-B14F-4D97-AF65-F5344CB8AC3E}">
        <p14:creationId xmlns:p14="http://schemas.microsoft.com/office/powerpoint/2010/main" val="6487595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43AE8-1375-E5AB-296C-2086C454313B}"/>
              </a:ext>
            </a:extLst>
          </p:cNvPr>
          <p:cNvSpPr>
            <a:spLocks noGrp="1"/>
          </p:cNvSpPr>
          <p:nvPr>
            <p:ph type="title"/>
          </p:nvPr>
        </p:nvSpPr>
        <p:spPr>
          <a:xfrm>
            <a:off x="652404" y="-386174"/>
            <a:ext cx="10134600" cy="1288489"/>
          </a:xfrm>
        </p:spPr>
        <p:txBody>
          <a:bodyPr/>
          <a:lstStyle/>
          <a:p>
            <a:r>
              <a:rPr lang="en-US"/>
              <a:t>Cross Validation:</a:t>
            </a:r>
          </a:p>
        </p:txBody>
      </p:sp>
      <p:pic>
        <p:nvPicPr>
          <p:cNvPr id="4" name="Picture 4" descr="Graphical user interface, application&#10;&#10;Description automatically generated">
            <a:extLst>
              <a:ext uri="{FF2B5EF4-FFF2-40B4-BE49-F238E27FC236}">
                <a16:creationId xmlns:a16="http://schemas.microsoft.com/office/drawing/2014/main" id="{BF481D1D-A887-83DE-6C42-31C26D2B9101}"/>
              </a:ext>
            </a:extLst>
          </p:cNvPr>
          <p:cNvPicPr>
            <a:picLocks noGrp="1" noChangeAspect="1"/>
          </p:cNvPicPr>
          <p:nvPr>
            <p:ph idx="1"/>
          </p:nvPr>
        </p:nvPicPr>
        <p:blipFill>
          <a:blip r:embed="rId2"/>
          <a:stretch>
            <a:fillRect/>
          </a:stretch>
        </p:blipFill>
        <p:spPr>
          <a:xfrm>
            <a:off x="819233" y="901310"/>
            <a:ext cx="9857386" cy="5455712"/>
          </a:xfrm>
        </p:spPr>
      </p:pic>
    </p:spTree>
    <p:extLst>
      <p:ext uri="{BB962C8B-B14F-4D97-AF65-F5344CB8AC3E}">
        <p14:creationId xmlns:p14="http://schemas.microsoft.com/office/powerpoint/2010/main" val="1471062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28">
            <a:extLst>
              <a:ext uri="{FF2B5EF4-FFF2-40B4-BE49-F238E27FC236}">
                <a16:creationId xmlns:a16="http://schemas.microsoft.com/office/drawing/2014/main" id="{7B22176A-41DB-4D9A-9B6F-F2296F1ED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30">
            <a:extLst>
              <a:ext uri="{FF2B5EF4-FFF2-40B4-BE49-F238E27FC236}">
                <a16:creationId xmlns:a16="http://schemas.microsoft.com/office/drawing/2014/main" id="{774A8DF5-445E-49C5-B10A-8DF5FEFBC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32">
            <a:extLst>
              <a:ext uri="{FF2B5EF4-FFF2-40B4-BE49-F238E27FC236}">
                <a16:creationId xmlns:a16="http://schemas.microsoft.com/office/drawing/2014/main" id="{9A4E38D9-EFB8-40B5-B42B-514FBF180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7" name="Group 34">
            <a:extLst>
              <a:ext uri="{FF2B5EF4-FFF2-40B4-BE49-F238E27FC236}">
                <a16:creationId xmlns:a16="http://schemas.microsoft.com/office/drawing/2014/main" id="{D87FFE71-34DC-4C53-AE0F-6B141D081D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7" y="2169459"/>
            <a:ext cx="867485" cy="115439"/>
            <a:chOff x="8910933" y="1861308"/>
            <a:chExt cx="867485" cy="115439"/>
          </a:xfrm>
        </p:grpSpPr>
        <p:sp>
          <p:nvSpPr>
            <p:cNvPr id="36" name="Rectangle 35">
              <a:extLst>
                <a:ext uri="{FF2B5EF4-FFF2-40B4-BE49-F238E27FC236}">
                  <a16:creationId xmlns:a16="http://schemas.microsoft.com/office/drawing/2014/main" id="{37DF92F1-0E20-46AC-BB8F-F66926B40C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37" name="Straight Connector 36">
              <a:extLst>
                <a:ext uri="{FF2B5EF4-FFF2-40B4-BE49-F238E27FC236}">
                  <a16:creationId xmlns:a16="http://schemas.microsoft.com/office/drawing/2014/main" id="{FFA14CB4-8459-4D23-B4FF-8F9868E3FC9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0C763F-37C4-4E00-AEB2-8867F4AA25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graphicFrame>
        <p:nvGraphicFramePr>
          <p:cNvPr id="24" name="Content Placeholder 2">
            <a:extLst>
              <a:ext uri="{FF2B5EF4-FFF2-40B4-BE49-F238E27FC236}">
                <a16:creationId xmlns:a16="http://schemas.microsoft.com/office/drawing/2014/main" id="{2F00B38F-81AC-FADF-4FFC-E50FA0874CBB}"/>
              </a:ext>
            </a:extLst>
          </p:cNvPr>
          <p:cNvGraphicFramePr>
            <a:graphicFrameLocks noGrp="1"/>
          </p:cNvGraphicFramePr>
          <p:nvPr>
            <p:ph idx="1"/>
          </p:nvPr>
        </p:nvGraphicFramePr>
        <p:xfrm>
          <a:off x="1028700" y="2749258"/>
          <a:ext cx="10134600" cy="33381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702975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14A30-44F4-00E7-CDF2-2B931BE0E0ED}"/>
              </a:ext>
            </a:extLst>
          </p:cNvPr>
          <p:cNvSpPr>
            <a:spLocks noGrp="1"/>
          </p:cNvSpPr>
          <p:nvPr>
            <p:ph type="title"/>
          </p:nvPr>
        </p:nvSpPr>
        <p:spPr>
          <a:xfrm>
            <a:off x="737070" y="-414396"/>
            <a:ext cx="10134600" cy="1288489"/>
          </a:xfrm>
        </p:spPr>
        <p:txBody>
          <a:bodyPr/>
          <a:lstStyle/>
          <a:p>
            <a:r>
              <a:rPr lang="en-US"/>
              <a:t>Results from Rapid Miner:</a:t>
            </a:r>
          </a:p>
        </p:txBody>
      </p:sp>
      <p:pic>
        <p:nvPicPr>
          <p:cNvPr id="4" name="Picture 4" descr="Graphical user interface, table&#10;&#10;Description automatically generated">
            <a:extLst>
              <a:ext uri="{FF2B5EF4-FFF2-40B4-BE49-F238E27FC236}">
                <a16:creationId xmlns:a16="http://schemas.microsoft.com/office/drawing/2014/main" id="{551AC31B-DD55-A71C-60BF-C7555159BD06}"/>
              </a:ext>
            </a:extLst>
          </p:cNvPr>
          <p:cNvPicPr>
            <a:picLocks noGrp="1" noChangeAspect="1"/>
          </p:cNvPicPr>
          <p:nvPr>
            <p:ph idx="1"/>
          </p:nvPr>
        </p:nvPicPr>
        <p:blipFill rotWithShape="1">
          <a:blip r:embed="rId2"/>
          <a:srcRect l="16915" t="12322" r="812" b="57820"/>
          <a:stretch/>
        </p:blipFill>
        <p:spPr>
          <a:xfrm>
            <a:off x="734205" y="948347"/>
            <a:ext cx="6244153" cy="1185163"/>
          </a:xfrm>
        </p:spPr>
      </p:pic>
      <p:pic>
        <p:nvPicPr>
          <p:cNvPr id="5" name="Picture 5" descr="Graphical user interface, application, table&#10;&#10;Description automatically generated">
            <a:extLst>
              <a:ext uri="{FF2B5EF4-FFF2-40B4-BE49-F238E27FC236}">
                <a16:creationId xmlns:a16="http://schemas.microsoft.com/office/drawing/2014/main" id="{91842F8D-11DF-3BFB-98F9-D53C1F0766B8}"/>
              </a:ext>
            </a:extLst>
          </p:cNvPr>
          <p:cNvPicPr>
            <a:picLocks noChangeAspect="1"/>
          </p:cNvPicPr>
          <p:nvPr/>
        </p:nvPicPr>
        <p:blipFill rotWithShape="1">
          <a:blip r:embed="rId3"/>
          <a:srcRect l="17082" t="12260" r="237" b="67624"/>
          <a:stretch/>
        </p:blipFill>
        <p:spPr>
          <a:xfrm>
            <a:off x="735659" y="2276868"/>
            <a:ext cx="6241788" cy="989564"/>
          </a:xfrm>
          <a:prstGeom prst="rect">
            <a:avLst/>
          </a:prstGeom>
        </p:spPr>
      </p:pic>
      <p:pic>
        <p:nvPicPr>
          <p:cNvPr id="6" name="Picture 6" descr="Graphical user interface, application, table&#10;&#10;Description automatically generated">
            <a:extLst>
              <a:ext uri="{FF2B5EF4-FFF2-40B4-BE49-F238E27FC236}">
                <a16:creationId xmlns:a16="http://schemas.microsoft.com/office/drawing/2014/main" id="{EE81229C-03CA-73D1-80B2-7265E11BD70D}"/>
              </a:ext>
            </a:extLst>
          </p:cNvPr>
          <p:cNvPicPr>
            <a:picLocks noChangeAspect="1"/>
          </p:cNvPicPr>
          <p:nvPr/>
        </p:nvPicPr>
        <p:blipFill rotWithShape="1">
          <a:blip r:embed="rId4"/>
          <a:srcRect l="17217" t="13115" r="287" b="65574"/>
          <a:stretch/>
        </p:blipFill>
        <p:spPr>
          <a:xfrm>
            <a:off x="735660" y="3801308"/>
            <a:ext cx="6241773" cy="857780"/>
          </a:xfrm>
          <a:prstGeom prst="rect">
            <a:avLst/>
          </a:prstGeom>
        </p:spPr>
      </p:pic>
      <p:pic>
        <p:nvPicPr>
          <p:cNvPr id="7" name="Picture 7" descr="Chart, waterfall chart&#10;&#10;Description automatically generated">
            <a:extLst>
              <a:ext uri="{FF2B5EF4-FFF2-40B4-BE49-F238E27FC236}">
                <a16:creationId xmlns:a16="http://schemas.microsoft.com/office/drawing/2014/main" id="{909497CE-40DC-C0C8-54C0-2D5F6796D847}"/>
              </a:ext>
            </a:extLst>
          </p:cNvPr>
          <p:cNvPicPr>
            <a:picLocks noChangeAspect="1"/>
          </p:cNvPicPr>
          <p:nvPr/>
        </p:nvPicPr>
        <p:blipFill>
          <a:blip r:embed="rId5"/>
          <a:stretch>
            <a:fillRect/>
          </a:stretch>
        </p:blipFill>
        <p:spPr>
          <a:xfrm>
            <a:off x="7057438" y="906992"/>
            <a:ext cx="4812828" cy="4611273"/>
          </a:xfrm>
          <a:prstGeom prst="rect">
            <a:avLst/>
          </a:prstGeom>
        </p:spPr>
      </p:pic>
    </p:spTree>
    <p:extLst>
      <p:ext uri="{BB962C8B-B14F-4D97-AF65-F5344CB8AC3E}">
        <p14:creationId xmlns:p14="http://schemas.microsoft.com/office/powerpoint/2010/main" val="42943429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D14A1-76EE-8D4C-50C8-688E7B125C4A}"/>
              </a:ext>
            </a:extLst>
          </p:cNvPr>
          <p:cNvSpPr>
            <a:spLocks noGrp="1"/>
          </p:cNvSpPr>
          <p:nvPr>
            <p:ph type="title"/>
          </p:nvPr>
        </p:nvSpPr>
        <p:spPr>
          <a:xfrm>
            <a:off x="375557" y="-582386"/>
            <a:ext cx="10134600" cy="1288489"/>
          </a:xfrm>
        </p:spPr>
        <p:txBody>
          <a:bodyPr/>
          <a:lstStyle/>
          <a:p>
            <a:r>
              <a:rPr lang="en-US"/>
              <a:t>Merging the csv files:</a:t>
            </a:r>
          </a:p>
        </p:txBody>
      </p:sp>
      <p:pic>
        <p:nvPicPr>
          <p:cNvPr id="4" name="Picture 4" descr="Text&#10;&#10;Description automatically generated">
            <a:extLst>
              <a:ext uri="{FF2B5EF4-FFF2-40B4-BE49-F238E27FC236}">
                <a16:creationId xmlns:a16="http://schemas.microsoft.com/office/drawing/2014/main" id="{B8AD7D28-F7FB-5037-5F60-D508958D37E7}"/>
              </a:ext>
            </a:extLst>
          </p:cNvPr>
          <p:cNvPicPr>
            <a:picLocks noGrp="1" noChangeAspect="1"/>
          </p:cNvPicPr>
          <p:nvPr>
            <p:ph idx="1"/>
          </p:nvPr>
        </p:nvPicPr>
        <p:blipFill>
          <a:blip r:embed="rId2"/>
          <a:stretch>
            <a:fillRect/>
          </a:stretch>
        </p:blipFill>
        <p:spPr>
          <a:xfrm>
            <a:off x="425099" y="668650"/>
            <a:ext cx="4295775" cy="3076575"/>
          </a:xfrm>
        </p:spPr>
      </p:pic>
      <p:pic>
        <p:nvPicPr>
          <p:cNvPr id="5" name="Picture 5">
            <a:extLst>
              <a:ext uri="{FF2B5EF4-FFF2-40B4-BE49-F238E27FC236}">
                <a16:creationId xmlns:a16="http://schemas.microsoft.com/office/drawing/2014/main" id="{73597E5A-CF8D-722F-D7A1-147E6009F0AF}"/>
              </a:ext>
            </a:extLst>
          </p:cNvPr>
          <p:cNvPicPr>
            <a:picLocks noChangeAspect="1"/>
          </p:cNvPicPr>
          <p:nvPr/>
        </p:nvPicPr>
        <p:blipFill>
          <a:blip r:embed="rId3"/>
          <a:stretch>
            <a:fillRect/>
          </a:stretch>
        </p:blipFill>
        <p:spPr>
          <a:xfrm>
            <a:off x="380010" y="4158877"/>
            <a:ext cx="9502239" cy="1063752"/>
          </a:xfrm>
          <a:prstGeom prst="rect">
            <a:avLst/>
          </a:prstGeom>
        </p:spPr>
      </p:pic>
    </p:spTree>
    <p:extLst>
      <p:ext uri="{BB962C8B-B14F-4D97-AF65-F5344CB8AC3E}">
        <p14:creationId xmlns:p14="http://schemas.microsoft.com/office/powerpoint/2010/main" val="14108851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63783-AA56-A1EC-7BB4-0610A883E056}"/>
              </a:ext>
            </a:extLst>
          </p:cNvPr>
          <p:cNvSpPr>
            <a:spLocks noGrp="1"/>
          </p:cNvSpPr>
          <p:nvPr>
            <p:ph type="title"/>
          </p:nvPr>
        </p:nvSpPr>
        <p:spPr>
          <a:xfrm>
            <a:off x="266700" y="-433944"/>
            <a:ext cx="10134600" cy="1288489"/>
          </a:xfrm>
        </p:spPr>
        <p:txBody>
          <a:bodyPr/>
          <a:lstStyle/>
          <a:p>
            <a:r>
              <a:rPr lang="en-US"/>
              <a:t>Data Visualization:</a:t>
            </a:r>
          </a:p>
        </p:txBody>
      </p:sp>
      <p:pic>
        <p:nvPicPr>
          <p:cNvPr id="4" name="Picture 4" descr="Chart, scatter chart&#10;&#10;Description automatically generated">
            <a:extLst>
              <a:ext uri="{FF2B5EF4-FFF2-40B4-BE49-F238E27FC236}">
                <a16:creationId xmlns:a16="http://schemas.microsoft.com/office/drawing/2014/main" id="{CC1D7382-F202-043C-058D-704C11AE2461}"/>
              </a:ext>
            </a:extLst>
          </p:cNvPr>
          <p:cNvPicPr>
            <a:picLocks noGrp="1" noChangeAspect="1"/>
          </p:cNvPicPr>
          <p:nvPr>
            <p:ph idx="1"/>
          </p:nvPr>
        </p:nvPicPr>
        <p:blipFill>
          <a:blip r:embed="rId2"/>
          <a:stretch>
            <a:fillRect/>
          </a:stretch>
        </p:blipFill>
        <p:spPr>
          <a:xfrm>
            <a:off x="472686" y="3072344"/>
            <a:ext cx="4230293" cy="3147965"/>
          </a:xfrm>
        </p:spPr>
      </p:pic>
      <p:pic>
        <p:nvPicPr>
          <p:cNvPr id="5" name="Picture 5">
            <a:extLst>
              <a:ext uri="{FF2B5EF4-FFF2-40B4-BE49-F238E27FC236}">
                <a16:creationId xmlns:a16="http://schemas.microsoft.com/office/drawing/2014/main" id="{9CC500B9-1E4E-AFE1-5D7B-0F90E258A77C}"/>
              </a:ext>
            </a:extLst>
          </p:cNvPr>
          <p:cNvPicPr>
            <a:picLocks noChangeAspect="1"/>
          </p:cNvPicPr>
          <p:nvPr/>
        </p:nvPicPr>
        <p:blipFill>
          <a:blip r:embed="rId3"/>
          <a:stretch>
            <a:fillRect/>
          </a:stretch>
        </p:blipFill>
        <p:spPr>
          <a:xfrm>
            <a:off x="5090558" y="355246"/>
            <a:ext cx="6909459" cy="4049535"/>
          </a:xfrm>
          <a:prstGeom prst="rect">
            <a:avLst/>
          </a:prstGeom>
        </p:spPr>
      </p:pic>
      <p:pic>
        <p:nvPicPr>
          <p:cNvPr id="6" name="Picture 6" descr="Chart, bar chart&#10;&#10;Description automatically generated">
            <a:extLst>
              <a:ext uri="{FF2B5EF4-FFF2-40B4-BE49-F238E27FC236}">
                <a16:creationId xmlns:a16="http://schemas.microsoft.com/office/drawing/2014/main" id="{BF069E04-F604-E126-77CC-163B3FEE634A}"/>
              </a:ext>
            </a:extLst>
          </p:cNvPr>
          <p:cNvPicPr>
            <a:picLocks noChangeAspect="1"/>
          </p:cNvPicPr>
          <p:nvPr/>
        </p:nvPicPr>
        <p:blipFill>
          <a:blip r:embed="rId4"/>
          <a:stretch>
            <a:fillRect/>
          </a:stretch>
        </p:blipFill>
        <p:spPr>
          <a:xfrm>
            <a:off x="409699" y="941128"/>
            <a:ext cx="2683823" cy="1957431"/>
          </a:xfrm>
          <a:prstGeom prst="rect">
            <a:avLst/>
          </a:prstGeom>
        </p:spPr>
      </p:pic>
      <p:pic>
        <p:nvPicPr>
          <p:cNvPr id="7" name="Picture 7" descr="Chart, pie chart&#10;&#10;Description automatically generated">
            <a:extLst>
              <a:ext uri="{FF2B5EF4-FFF2-40B4-BE49-F238E27FC236}">
                <a16:creationId xmlns:a16="http://schemas.microsoft.com/office/drawing/2014/main" id="{2F8311AC-6052-AC6F-1DBD-5EB88A4A47EB}"/>
              </a:ext>
            </a:extLst>
          </p:cNvPr>
          <p:cNvPicPr>
            <a:picLocks noChangeAspect="1"/>
          </p:cNvPicPr>
          <p:nvPr/>
        </p:nvPicPr>
        <p:blipFill>
          <a:blip r:embed="rId5"/>
          <a:stretch>
            <a:fillRect/>
          </a:stretch>
        </p:blipFill>
        <p:spPr>
          <a:xfrm>
            <a:off x="3220191" y="998170"/>
            <a:ext cx="1862447" cy="1902725"/>
          </a:xfrm>
          <a:prstGeom prst="rect">
            <a:avLst/>
          </a:prstGeom>
        </p:spPr>
      </p:pic>
      <p:pic>
        <p:nvPicPr>
          <p:cNvPr id="8" name="Picture 8" descr="Calendar&#10;&#10;Description automatically generated">
            <a:extLst>
              <a:ext uri="{FF2B5EF4-FFF2-40B4-BE49-F238E27FC236}">
                <a16:creationId xmlns:a16="http://schemas.microsoft.com/office/drawing/2014/main" id="{F36934DE-F01A-729E-E937-80ECBD7DE821}"/>
              </a:ext>
            </a:extLst>
          </p:cNvPr>
          <p:cNvPicPr>
            <a:picLocks noChangeAspect="1"/>
          </p:cNvPicPr>
          <p:nvPr/>
        </p:nvPicPr>
        <p:blipFill>
          <a:blip r:embed="rId6"/>
          <a:stretch>
            <a:fillRect/>
          </a:stretch>
        </p:blipFill>
        <p:spPr>
          <a:xfrm>
            <a:off x="5090556" y="4509826"/>
            <a:ext cx="6741226" cy="2103570"/>
          </a:xfrm>
          <a:prstGeom prst="rect">
            <a:avLst/>
          </a:prstGeom>
        </p:spPr>
      </p:pic>
    </p:spTree>
    <p:extLst>
      <p:ext uri="{BB962C8B-B14F-4D97-AF65-F5344CB8AC3E}">
        <p14:creationId xmlns:p14="http://schemas.microsoft.com/office/powerpoint/2010/main" val="25534858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7D4CB-C94F-FBE1-BA9D-33AB81B7B129}"/>
              </a:ext>
            </a:extLst>
          </p:cNvPr>
          <p:cNvSpPr>
            <a:spLocks noGrp="1"/>
          </p:cNvSpPr>
          <p:nvPr>
            <p:ph type="title"/>
          </p:nvPr>
        </p:nvSpPr>
        <p:spPr>
          <a:xfrm>
            <a:off x="200848" y="-564915"/>
            <a:ext cx="10134600" cy="1288489"/>
          </a:xfrm>
        </p:spPr>
        <p:txBody>
          <a:bodyPr/>
          <a:lstStyle/>
          <a:p>
            <a:r>
              <a:rPr lang="en-US"/>
              <a:t>Applying Models in Python:</a:t>
            </a:r>
          </a:p>
        </p:txBody>
      </p:sp>
      <p:pic>
        <p:nvPicPr>
          <p:cNvPr id="4" name="Picture 4">
            <a:extLst>
              <a:ext uri="{FF2B5EF4-FFF2-40B4-BE49-F238E27FC236}">
                <a16:creationId xmlns:a16="http://schemas.microsoft.com/office/drawing/2014/main" id="{AD851901-CD62-FB57-DDA1-A10789598AF0}"/>
              </a:ext>
            </a:extLst>
          </p:cNvPr>
          <p:cNvPicPr>
            <a:picLocks noGrp="1" noChangeAspect="1"/>
          </p:cNvPicPr>
          <p:nvPr>
            <p:ph idx="1"/>
          </p:nvPr>
        </p:nvPicPr>
        <p:blipFill>
          <a:blip r:embed="rId2"/>
          <a:stretch>
            <a:fillRect/>
          </a:stretch>
        </p:blipFill>
        <p:spPr>
          <a:xfrm>
            <a:off x="200848" y="679450"/>
            <a:ext cx="10134600" cy="2305804"/>
          </a:xfrm>
        </p:spPr>
      </p:pic>
      <p:pic>
        <p:nvPicPr>
          <p:cNvPr id="5" name="Picture 5" descr="Graphical user interface, text, application, email&#10;&#10;Description automatically generated">
            <a:extLst>
              <a:ext uri="{FF2B5EF4-FFF2-40B4-BE49-F238E27FC236}">
                <a16:creationId xmlns:a16="http://schemas.microsoft.com/office/drawing/2014/main" id="{2BDF0BD3-741C-AFBC-07A9-C8D818644861}"/>
              </a:ext>
            </a:extLst>
          </p:cNvPr>
          <p:cNvPicPr>
            <a:picLocks noChangeAspect="1"/>
          </p:cNvPicPr>
          <p:nvPr/>
        </p:nvPicPr>
        <p:blipFill>
          <a:blip r:embed="rId3"/>
          <a:stretch>
            <a:fillRect/>
          </a:stretch>
        </p:blipFill>
        <p:spPr>
          <a:xfrm>
            <a:off x="199437" y="2877344"/>
            <a:ext cx="6826014" cy="2081683"/>
          </a:xfrm>
          <a:prstGeom prst="rect">
            <a:avLst/>
          </a:prstGeom>
        </p:spPr>
      </p:pic>
      <p:pic>
        <p:nvPicPr>
          <p:cNvPr id="6" name="Picture 6" descr="Text&#10;&#10;Description automatically generated">
            <a:extLst>
              <a:ext uri="{FF2B5EF4-FFF2-40B4-BE49-F238E27FC236}">
                <a16:creationId xmlns:a16="http://schemas.microsoft.com/office/drawing/2014/main" id="{0BDF66E7-FDA1-8EB0-CE7B-3F31B870E7FF}"/>
              </a:ext>
            </a:extLst>
          </p:cNvPr>
          <p:cNvPicPr>
            <a:picLocks noChangeAspect="1"/>
          </p:cNvPicPr>
          <p:nvPr/>
        </p:nvPicPr>
        <p:blipFill>
          <a:blip r:embed="rId4"/>
          <a:stretch>
            <a:fillRect/>
          </a:stretch>
        </p:blipFill>
        <p:spPr>
          <a:xfrm>
            <a:off x="5270030" y="680137"/>
            <a:ext cx="6797792" cy="4387652"/>
          </a:xfrm>
          <a:prstGeom prst="rect">
            <a:avLst/>
          </a:prstGeom>
        </p:spPr>
      </p:pic>
      <p:pic>
        <p:nvPicPr>
          <p:cNvPr id="7" name="Picture 7" descr="Graphical user interface, text, application, email&#10;&#10;Description automatically generated">
            <a:extLst>
              <a:ext uri="{FF2B5EF4-FFF2-40B4-BE49-F238E27FC236}">
                <a16:creationId xmlns:a16="http://schemas.microsoft.com/office/drawing/2014/main" id="{0A13BB4A-FBFC-6751-9AB3-3B922A61F0A4}"/>
              </a:ext>
            </a:extLst>
          </p:cNvPr>
          <p:cNvPicPr>
            <a:picLocks noChangeAspect="1"/>
          </p:cNvPicPr>
          <p:nvPr/>
        </p:nvPicPr>
        <p:blipFill>
          <a:blip r:embed="rId5"/>
          <a:stretch>
            <a:fillRect/>
          </a:stretch>
        </p:blipFill>
        <p:spPr>
          <a:xfrm>
            <a:off x="227659" y="4916788"/>
            <a:ext cx="4314237" cy="1765755"/>
          </a:xfrm>
          <a:prstGeom prst="rect">
            <a:avLst/>
          </a:prstGeom>
        </p:spPr>
      </p:pic>
      <p:sp>
        <p:nvSpPr>
          <p:cNvPr id="8" name="TextBox 7">
            <a:extLst>
              <a:ext uri="{FF2B5EF4-FFF2-40B4-BE49-F238E27FC236}">
                <a16:creationId xmlns:a16="http://schemas.microsoft.com/office/drawing/2014/main" id="{60502BC6-DA21-03C8-5738-E4986235B078}"/>
              </a:ext>
            </a:extLst>
          </p:cNvPr>
          <p:cNvSpPr txBox="1"/>
          <p:nvPr/>
        </p:nvSpPr>
        <p:spPr>
          <a:xfrm>
            <a:off x="5499912" y="5017324"/>
            <a:ext cx="5540962"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chemeClr val="tx2"/>
                </a:solidFill>
                <a:latin typeface="+mj-lt"/>
                <a:ea typeface="+mj-ea"/>
                <a:cs typeface="+mj-cs"/>
              </a:rPr>
              <a:t>Based on my analysis, the best result was achieved using logistic regression and decision tree models in Python, with an accuracy of 83%. In Rapid Miner, the decision tree model performed better, with an accuracy of 90.3%.</a:t>
            </a:r>
          </a:p>
        </p:txBody>
      </p:sp>
    </p:spTree>
    <p:extLst>
      <p:ext uri="{BB962C8B-B14F-4D97-AF65-F5344CB8AC3E}">
        <p14:creationId xmlns:p14="http://schemas.microsoft.com/office/powerpoint/2010/main" val="11730061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7B22176A-41DB-4D9A-9B6F-F2296F1ED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74A8DF5-445E-49C5-B10A-8DF5FEFBC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A4E38D9-EFB8-40B5-B42B-514FBF180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A59EB0-A0B4-96CC-2967-F7F2BAE2F62D}"/>
              </a:ext>
            </a:extLst>
          </p:cNvPr>
          <p:cNvSpPr>
            <a:spLocks noGrp="1"/>
          </p:cNvSpPr>
          <p:nvPr>
            <p:ph type="title"/>
          </p:nvPr>
        </p:nvSpPr>
        <p:spPr>
          <a:xfrm>
            <a:off x="159908" y="251729"/>
            <a:ext cx="11875911" cy="638884"/>
          </a:xfrm>
        </p:spPr>
        <p:txBody>
          <a:bodyPr vert="horz" lIns="91440" tIns="45720" rIns="91440" bIns="45720" rtlCol="0" anchor="b">
            <a:normAutofit/>
          </a:bodyPr>
          <a:lstStyle/>
          <a:p>
            <a:pPr algn="ctr"/>
            <a:r>
              <a:rPr lang="en-US" b="1"/>
              <a:t>Conclusion</a:t>
            </a:r>
          </a:p>
        </p:txBody>
      </p:sp>
      <p:sp>
        <p:nvSpPr>
          <p:cNvPr id="7" name="TextBox 6">
            <a:extLst>
              <a:ext uri="{FF2B5EF4-FFF2-40B4-BE49-F238E27FC236}">
                <a16:creationId xmlns:a16="http://schemas.microsoft.com/office/drawing/2014/main" id="{9043DEAC-C553-90FA-0CDA-520896C50201}"/>
              </a:ext>
            </a:extLst>
          </p:cNvPr>
          <p:cNvSpPr txBox="1"/>
          <p:nvPr/>
        </p:nvSpPr>
        <p:spPr>
          <a:xfrm>
            <a:off x="5688025" y="797699"/>
            <a:ext cx="5750269" cy="496721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marL="171450" indent="-171450">
              <a:spcAft>
                <a:spcPts val="600"/>
              </a:spcAft>
              <a:buFont typeface="Wingdings"/>
              <a:buChar char="ü"/>
            </a:pPr>
            <a:r>
              <a:rPr lang="en-US" sz="2000" spc="150">
                <a:solidFill>
                  <a:schemeClr val="tx2"/>
                </a:solidFill>
                <a:latin typeface="Bembo"/>
              </a:rPr>
              <a:t>Below table summarizes the findings </a:t>
            </a:r>
            <a:endParaRPr lang="en-US" sz="2000">
              <a:solidFill>
                <a:schemeClr val="tx2"/>
              </a:solidFill>
              <a:latin typeface="Bembo"/>
            </a:endParaRPr>
          </a:p>
          <a:p>
            <a:pPr marL="171450" indent="-171450">
              <a:spcAft>
                <a:spcPts val="600"/>
              </a:spcAft>
              <a:buFont typeface="Wingdings"/>
              <a:buChar char="ü"/>
            </a:pPr>
            <a:r>
              <a:rPr lang="en-US" sz="2000" spc="150">
                <a:solidFill>
                  <a:schemeClr val="tx2"/>
                </a:solidFill>
                <a:latin typeface="Bembo"/>
              </a:rPr>
              <a:t>The </a:t>
            </a:r>
            <a:r>
              <a:rPr lang="en-US" sz="2000" b="1" spc="150">
                <a:solidFill>
                  <a:schemeClr val="tx2"/>
                </a:solidFill>
                <a:latin typeface="Bembo"/>
              </a:rPr>
              <a:t>best model</a:t>
            </a:r>
            <a:r>
              <a:rPr lang="en-US" sz="2000" spc="150">
                <a:solidFill>
                  <a:schemeClr val="tx2"/>
                </a:solidFill>
                <a:latin typeface="Bembo"/>
              </a:rPr>
              <a:t> to predict would be the </a:t>
            </a:r>
            <a:r>
              <a:rPr lang="en-US" sz="2000" b="1" spc="150">
                <a:solidFill>
                  <a:srgbClr val="FF0000"/>
                </a:solidFill>
                <a:latin typeface="Bembo"/>
              </a:rPr>
              <a:t>Logistic Regression Model</a:t>
            </a:r>
            <a:r>
              <a:rPr lang="en-US" sz="2000" b="1" spc="150">
                <a:solidFill>
                  <a:schemeClr val="tx2"/>
                </a:solidFill>
                <a:latin typeface="Bembo"/>
              </a:rPr>
              <a:t>,</a:t>
            </a:r>
            <a:r>
              <a:rPr lang="en-US" sz="2000" spc="150">
                <a:solidFill>
                  <a:schemeClr val="tx2"/>
                </a:solidFill>
                <a:latin typeface="Bembo"/>
              </a:rPr>
              <a:t> as it has the </a:t>
            </a:r>
            <a:r>
              <a:rPr lang="en-US" sz="2000" b="1" spc="150">
                <a:solidFill>
                  <a:schemeClr val="tx2"/>
                </a:solidFill>
                <a:latin typeface="Bembo"/>
              </a:rPr>
              <a:t>highest accuracy and a good balance between precision and recall</a:t>
            </a:r>
            <a:r>
              <a:rPr lang="en-US" sz="2000" spc="150">
                <a:solidFill>
                  <a:schemeClr val="tx2"/>
                </a:solidFill>
                <a:latin typeface="Bembo"/>
              </a:rPr>
              <a:t>. </a:t>
            </a:r>
            <a:endParaRPr lang="en-US" sz="2000">
              <a:solidFill>
                <a:schemeClr val="tx2"/>
              </a:solidFill>
              <a:latin typeface="Bembo"/>
            </a:endParaRPr>
          </a:p>
          <a:p>
            <a:pPr marL="171450" indent="-171450">
              <a:spcAft>
                <a:spcPts val="600"/>
              </a:spcAft>
              <a:buFont typeface="Wingdings"/>
              <a:buChar char="ü"/>
            </a:pPr>
            <a:r>
              <a:rPr lang="en-US" sz="2000" spc="150">
                <a:solidFill>
                  <a:schemeClr val="tx2"/>
                </a:solidFill>
                <a:latin typeface="Bembo"/>
              </a:rPr>
              <a:t>While the Decision Tree and Random Forest models have higher precision than the logistic regression model, they have </a:t>
            </a:r>
            <a:r>
              <a:rPr lang="en-US" sz="2000" b="1" spc="150">
                <a:solidFill>
                  <a:schemeClr val="tx2"/>
                </a:solidFill>
                <a:latin typeface="Bembo"/>
              </a:rPr>
              <a:t>lower recall</a:t>
            </a:r>
            <a:r>
              <a:rPr lang="en-US" sz="2000" spc="150">
                <a:solidFill>
                  <a:schemeClr val="tx2"/>
                </a:solidFill>
                <a:latin typeface="Bembo"/>
              </a:rPr>
              <a:t>, indicating that they </a:t>
            </a:r>
            <a:r>
              <a:rPr lang="en-US" sz="2000" i="1" spc="150">
                <a:solidFill>
                  <a:schemeClr val="tx2"/>
                </a:solidFill>
                <a:latin typeface="Bembo"/>
              </a:rPr>
              <a:t>may be overfitting the data</a:t>
            </a:r>
            <a:r>
              <a:rPr lang="en-US" sz="2000" spc="150">
                <a:solidFill>
                  <a:schemeClr val="tx2"/>
                </a:solidFill>
                <a:latin typeface="Bembo"/>
              </a:rPr>
              <a:t>. </a:t>
            </a:r>
            <a:endParaRPr lang="en-US" sz="2000">
              <a:solidFill>
                <a:schemeClr val="tx2"/>
              </a:solidFill>
              <a:latin typeface="Bembo"/>
            </a:endParaRPr>
          </a:p>
          <a:p>
            <a:pPr marL="171450" indent="-171450">
              <a:spcAft>
                <a:spcPts val="600"/>
              </a:spcAft>
              <a:buFont typeface="Wingdings"/>
              <a:buChar char="ü"/>
            </a:pPr>
            <a:r>
              <a:rPr lang="en-US" sz="2000" spc="150">
                <a:solidFill>
                  <a:schemeClr val="tx2"/>
                </a:solidFill>
                <a:latin typeface="Bembo"/>
              </a:rPr>
              <a:t>The KNN model has significantly lower accuracy and recall than the other models, indicating that it may </a:t>
            </a:r>
            <a:r>
              <a:rPr lang="en-US" sz="2000" b="1" spc="150">
                <a:solidFill>
                  <a:schemeClr val="tx2"/>
                </a:solidFill>
                <a:latin typeface="Bembo"/>
              </a:rPr>
              <a:t>not be a good fit</a:t>
            </a:r>
            <a:r>
              <a:rPr lang="en-US" sz="2000" spc="150">
                <a:solidFill>
                  <a:schemeClr val="tx2"/>
                </a:solidFill>
                <a:latin typeface="Bembo"/>
              </a:rPr>
              <a:t> for this particular dataset.</a:t>
            </a:r>
            <a:endParaRPr lang="en-US" sz="2000">
              <a:solidFill>
                <a:schemeClr val="tx2"/>
              </a:solidFill>
              <a:latin typeface="Bembo"/>
            </a:endParaRPr>
          </a:p>
        </p:txBody>
      </p:sp>
      <p:grpSp>
        <p:nvGrpSpPr>
          <p:cNvPr id="31" name="Group 30">
            <a:extLst>
              <a:ext uri="{FF2B5EF4-FFF2-40B4-BE49-F238E27FC236}">
                <a16:creationId xmlns:a16="http://schemas.microsoft.com/office/drawing/2014/main" id="{D87FFE71-34DC-4C53-AE0F-6B141D081D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74239" y="5850225"/>
            <a:ext cx="867485" cy="115439"/>
            <a:chOff x="8910933" y="1861308"/>
            <a:chExt cx="867485" cy="115439"/>
          </a:xfrm>
        </p:grpSpPr>
        <p:sp>
          <p:nvSpPr>
            <p:cNvPr id="32" name="Rectangle 31">
              <a:extLst>
                <a:ext uri="{FF2B5EF4-FFF2-40B4-BE49-F238E27FC236}">
                  <a16:creationId xmlns:a16="http://schemas.microsoft.com/office/drawing/2014/main" id="{37DF92F1-0E20-46AC-BB8F-F66926B40C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33" name="Straight Connector 32">
              <a:extLst>
                <a:ext uri="{FF2B5EF4-FFF2-40B4-BE49-F238E27FC236}">
                  <a16:creationId xmlns:a16="http://schemas.microsoft.com/office/drawing/2014/main" id="{FFA14CB4-8459-4D23-B4FF-8F9868E3FC9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A0C763F-37C4-4E00-AEB2-8867F4AA25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34855D57-35D0-9A7E-B486-1390379BBEBC}"/>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graphicFrame>
        <p:nvGraphicFramePr>
          <p:cNvPr id="5" name="Content Placeholder 4">
            <a:extLst>
              <a:ext uri="{FF2B5EF4-FFF2-40B4-BE49-F238E27FC236}">
                <a16:creationId xmlns:a16="http://schemas.microsoft.com/office/drawing/2014/main" id="{11761AAC-C0B4-8080-DF25-F246C910C0D4}"/>
              </a:ext>
            </a:extLst>
          </p:cNvPr>
          <p:cNvGraphicFramePr>
            <a:graphicFrameLocks noGrp="1"/>
          </p:cNvGraphicFramePr>
          <p:nvPr>
            <p:ph idx="1"/>
            <p:extLst>
              <p:ext uri="{D42A27DB-BD31-4B8C-83A1-F6EECF244321}">
                <p14:modId xmlns:p14="http://schemas.microsoft.com/office/powerpoint/2010/main" val="640217516"/>
              </p:ext>
            </p:extLst>
          </p:nvPr>
        </p:nvGraphicFramePr>
        <p:xfrm>
          <a:off x="749694" y="1775121"/>
          <a:ext cx="4395949" cy="3307762"/>
        </p:xfrm>
        <a:graphic>
          <a:graphicData uri="http://schemas.openxmlformats.org/drawingml/2006/table">
            <a:tbl>
              <a:tblPr firstRow="1" bandRow="1">
                <a:solidFill>
                  <a:schemeClr val="bg1"/>
                </a:solidFill>
                <a:tableStyleId>{5940675A-B579-460E-94D1-54222C63F5DA}</a:tableStyleId>
              </a:tblPr>
              <a:tblGrid>
                <a:gridCol w="1346018">
                  <a:extLst>
                    <a:ext uri="{9D8B030D-6E8A-4147-A177-3AD203B41FA5}">
                      <a16:colId xmlns:a16="http://schemas.microsoft.com/office/drawing/2014/main" val="2597950701"/>
                    </a:ext>
                  </a:extLst>
                </a:gridCol>
                <a:gridCol w="1035307">
                  <a:extLst>
                    <a:ext uri="{9D8B030D-6E8A-4147-A177-3AD203B41FA5}">
                      <a16:colId xmlns:a16="http://schemas.microsoft.com/office/drawing/2014/main" val="947085361"/>
                    </a:ext>
                  </a:extLst>
                </a:gridCol>
                <a:gridCol w="1028275">
                  <a:extLst>
                    <a:ext uri="{9D8B030D-6E8A-4147-A177-3AD203B41FA5}">
                      <a16:colId xmlns:a16="http://schemas.microsoft.com/office/drawing/2014/main" val="1423017172"/>
                    </a:ext>
                  </a:extLst>
                </a:gridCol>
                <a:gridCol w="986349">
                  <a:extLst>
                    <a:ext uri="{9D8B030D-6E8A-4147-A177-3AD203B41FA5}">
                      <a16:colId xmlns:a16="http://schemas.microsoft.com/office/drawing/2014/main" val="1408021723"/>
                    </a:ext>
                  </a:extLst>
                </a:gridCol>
              </a:tblGrid>
              <a:tr h="506948">
                <a:tc>
                  <a:txBody>
                    <a:bodyPr/>
                    <a:lstStyle/>
                    <a:p>
                      <a:pPr marL="0" algn="ctr" rtl="0" eaLnBrk="1" latinLnBrk="0" hangingPunct="1">
                        <a:spcBef>
                          <a:spcPts val="0"/>
                        </a:spcBef>
                        <a:spcAft>
                          <a:spcPts val="0"/>
                        </a:spcAft>
                      </a:pPr>
                      <a:r>
                        <a:rPr lang="en-US" sz="1700" b="0" kern="1200" cap="none" spc="0">
                          <a:solidFill>
                            <a:schemeClr val="bg1"/>
                          </a:solidFill>
                          <a:effectLst/>
                          <a:latin typeface="Seaford Display"/>
                        </a:rPr>
                        <a:t>Model</a:t>
                      </a:r>
                      <a:endParaRPr lang="en-US" sz="1700" b="0" cap="none" spc="0">
                        <a:solidFill>
                          <a:schemeClr val="bg1"/>
                        </a:solidFill>
                        <a:effectLst/>
                        <a:latin typeface="Seaford Display"/>
                      </a:endParaRPr>
                    </a:p>
                  </a:txBody>
                  <a:tcPr marL="141930" marR="0" marT="109177" marB="109177" anchor="ctr">
                    <a:lnL w="19050" cap="flat" cmpd="sng" algn="ctr">
                      <a:solidFill>
                        <a:schemeClr val="tx1"/>
                      </a:solidFill>
                      <a:prstDash val="solid"/>
                    </a:lnL>
                    <a:lnR w="12700" cmpd="sng">
                      <a:noFill/>
                    </a:lnR>
                    <a:lnT w="19050" cap="flat" cmpd="sng" algn="ctr">
                      <a:solidFill>
                        <a:schemeClr val="tx1"/>
                      </a:solidFill>
                      <a:prstDash val="solid"/>
                    </a:lnT>
                    <a:lnB w="38100" cmpd="sng">
                      <a:noFill/>
                    </a:lnB>
                    <a:solidFill>
                      <a:schemeClr val="tx1"/>
                    </a:solidFill>
                  </a:tcPr>
                </a:tc>
                <a:tc>
                  <a:txBody>
                    <a:bodyPr/>
                    <a:lstStyle/>
                    <a:p>
                      <a:pPr marL="0" algn="ctr" rtl="0" eaLnBrk="1" latinLnBrk="0" hangingPunct="1">
                        <a:spcBef>
                          <a:spcPts val="0"/>
                        </a:spcBef>
                        <a:spcAft>
                          <a:spcPts val="0"/>
                        </a:spcAft>
                      </a:pPr>
                      <a:r>
                        <a:rPr lang="en-US" sz="1700" b="0" kern="1200" cap="none" spc="0">
                          <a:solidFill>
                            <a:schemeClr val="bg1"/>
                          </a:solidFill>
                          <a:effectLst/>
                          <a:latin typeface="Seaford Display"/>
                        </a:rPr>
                        <a:t>Accuracy</a:t>
                      </a:r>
                      <a:endParaRPr lang="en-US" sz="1700" b="0" cap="none" spc="0">
                        <a:solidFill>
                          <a:schemeClr val="bg1"/>
                        </a:solidFill>
                        <a:effectLst/>
                        <a:latin typeface="Seaford Display"/>
                      </a:endParaRPr>
                    </a:p>
                  </a:txBody>
                  <a:tcPr marL="141930" marR="0" marT="109177" marB="109177"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pPr marL="0" algn="ctr" rtl="0" eaLnBrk="1" latinLnBrk="0" hangingPunct="1">
                        <a:spcBef>
                          <a:spcPts val="0"/>
                        </a:spcBef>
                        <a:spcAft>
                          <a:spcPts val="0"/>
                        </a:spcAft>
                      </a:pPr>
                      <a:r>
                        <a:rPr lang="en-US" sz="1700" b="0" kern="1200" cap="none" spc="0">
                          <a:solidFill>
                            <a:schemeClr val="bg1"/>
                          </a:solidFill>
                          <a:effectLst/>
                          <a:latin typeface="Seaford Display"/>
                        </a:rPr>
                        <a:t>Precision</a:t>
                      </a:r>
                      <a:endParaRPr lang="en-US" sz="1700" b="0" cap="none" spc="0">
                        <a:solidFill>
                          <a:schemeClr val="bg1"/>
                        </a:solidFill>
                        <a:effectLst/>
                        <a:latin typeface="Seaford Display"/>
                      </a:endParaRPr>
                    </a:p>
                  </a:txBody>
                  <a:tcPr marL="141930" marR="0" marT="109177" marB="109177"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pPr marL="0" algn="ctr" rtl="0" eaLnBrk="1" latinLnBrk="0" hangingPunct="1">
                        <a:spcBef>
                          <a:spcPts val="0"/>
                        </a:spcBef>
                        <a:spcAft>
                          <a:spcPts val="0"/>
                        </a:spcAft>
                      </a:pPr>
                      <a:r>
                        <a:rPr lang="en-US" sz="1700" b="0" kern="1200" cap="none" spc="0">
                          <a:solidFill>
                            <a:schemeClr val="bg1"/>
                          </a:solidFill>
                          <a:effectLst/>
                          <a:latin typeface="Seaford Display"/>
                        </a:rPr>
                        <a:t>Recall</a:t>
                      </a:r>
                      <a:endParaRPr lang="en-US" sz="1700" b="0" cap="none" spc="0">
                        <a:solidFill>
                          <a:schemeClr val="bg1"/>
                        </a:solidFill>
                        <a:effectLst/>
                        <a:latin typeface="Seaford Display"/>
                      </a:endParaRPr>
                    </a:p>
                  </a:txBody>
                  <a:tcPr marL="141930" marR="0" marT="109177" marB="109177" anchor="ctr">
                    <a:lnL w="12700" cmpd="sng">
                      <a:noFill/>
                    </a:lnL>
                    <a:lnR w="12700" cmpd="sng">
                      <a:noFill/>
                    </a:lnR>
                    <a:lnT w="19050" cap="flat" cmpd="sng" algn="ctr">
                      <a:solidFill>
                        <a:schemeClr val="tx1"/>
                      </a:solidFill>
                      <a:prstDash val="solid"/>
                    </a:lnT>
                    <a:lnB w="38100" cmpd="sng">
                      <a:noFill/>
                    </a:lnB>
                    <a:solidFill>
                      <a:schemeClr val="tx1"/>
                    </a:solidFill>
                  </a:tcPr>
                </a:tc>
                <a:extLst>
                  <a:ext uri="{0D108BD9-81ED-4DB2-BD59-A6C34878D82A}">
                    <a16:rowId xmlns:a16="http://schemas.microsoft.com/office/drawing/2014/main" val="2713986140"/>
                  </a:ext>
                </a:extLst>
              </a:tr>
              <a:tr h="764622">
                <a:tc>
                  <a:txBody>
                    <a:bodyPr/>
                    <a:lstStyle/>
                    <a:p>
                      <a:pPr marL="0" lvl="0" algn="ctr">
                        <a:spcBef>
                          <a:spcPts val="0"/>
                        </a:spcBef>
                        <a:spcAft>
                          <a:spcPts val="0"/>
                        </a:spcAft>
                        <a:buNone/>
                      </a:pPr>
                      <a:r>
                        <a:rPr lang="en-US" sz="1700" b="1" u="none" strike="noStrike" kern="1200" cap="none" spc="0" baseline="0" noProof="0">
                          <a:solidFill>
                            <a:schemeClr val="tx1"/>
                          </a:solidFill>
                          <a:effectLst/>
                        </a:rPr>
                        <a:t>Logistic Regression</a:t>
                      </a:r>
                      <a:endParaRPr lang="en-US" sz="1700" b="1" cap="none" spc="0">
                        <a:solidFill>
                          <a:schemeClr val="tx1"/>
                        </a:solidFill>
                      </a:endParaRPr>
                    </a:p>
                  </a:txBody>
                  <a:tcPr marL="141930" marR="0" marT="109177" marB="109177" anchor="ctr">
                    <a:lnL w="19050" cap="flat" cmpd="sng" algn="ctr">
                      <a:solidFill>
                        <a:schemeClr val="tx1"/>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pPr marL="0" algn="ctr" rtl="0" eaLnBrk="1" latinLnBrk="0" hangingPunct="1">
                        <a:spcBef>
                          <a:spcPts val="0"/>
                        </a:spcBef>
                        <a:spcAft>
                          <a:spcPts val="0"/>
                        </a:spcAft>
                      </a:pPr>
                      <a:r>
                        <a:rPr lang="en-US" sz="1700" kern="1200" cap="none" spc="0">
                          <a:solidFill>
                            <a:schemeClr val="tx1"/>
                          </a:solidFill>
                          <a:effectLst/>
                        </a:rPr>
                        <a:t>92.30%</a:t>
                      </a:r>
                      <a:endParaRPr lang="en-US" sz="1700" cap="none" spc="0">
                        <a:solidFill>
                          <a:schemeClr val="tx1"/>
                        </a:solidFill>
                        <a:effectLst/>
                      </a:endParaRPr>
                    </a:p>
                  </a:txBody>
                  <a:tcPr marL="141930" marR="0" marT="109177" marB="109177"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pPr marL="0" algn="ctr" rtl="0" eaLnBrk="1" latinLnBrk="0" hangingPunct="1">
                        <a:spcBef>
                          <a:spcPts val="0"/>
                        </a:spcBef>
                        <a:spcAft>
                          <a:spcPts val="0"/>
                        </a:spcAft>
                      </a:pPr>
                      <a:r>
                        <a:rPr lang="en-US" sz="1700" kern="1200" cap="none" spc="0">
                          <a:solidFill>
                            <a:schemeClr val="tx1"/>
                          </a:solidFill>
                          <a:effectLst/>
                        </a:rPr>
                        <a:t>94.73%</a:t>
                      </a:r>
                      <a:endParaRPr lang="en-US" sz="1700" cap="none" spc="0">
                        <a:solidFill>
                          <a:schemeClr val="tx1"/>
                        </a:solidFill>
                        <a:effectLst/>
                      </a:endParaRPr>
                    </a:p>
                  </a:txBody>
                  <a:tcPr marL="141930" marR="0" marT="109177" marB="109177"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pPr marL="0" algn="ctr" rtl="0" eaLnBrk="1" latinLnBrk="0" hangingPunct="1">
                        <a:spcBef>
                          <a:spcPts val="0"/>
                        </a:spcBef>
                        <a:spcAft>
                          <a:spcPts val="0"/>
                        </a:spcAft>
                      </a:pPr>
                      <a:r>
                        <a:rPr lang="en-US" sz="1700" kern="1200" cap="none" spc="0">
                          <a:solidFill>
                            <a:schemeClr val="tx1"/>
                          </a:solidFill>
                          <a:effectLst/>
                        </a:rPr>
                        <a:t>92.01%</a:t>
                      </a:r>
                      <a:endParaRPr lang="en-US" sz="1700" cap="none" spc="0">
                        <a:solidFill>
                          <a:schemeClr val="tx1"/>
                        </a:solidFill>
                        <a:effectLst/>
                      </a:endParaRPr>
                    </a:p>
                  </a:txBody>
                  <a:tcPr marL="141930" marR="0" marT="109177" marB="109177" anchor="ctr">
                    <a:lnL w="6350" cap="flat" cmpd="sng" algn="ctr">
                      <a:solidFill>
                        <a:schemeClr val="tx1">
                          <a:lumMod val="50000"/>
                          <a:lumOff val="50000"/>
                        </a:schemeClr>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3642363430"/>
                  </a:ext>
                </a:extLst>
              </a:tr>
              <a:tr h="764622">
                <a:tc>
                  <a:txBody>
                    <a:bodyPr/>
                    <a:lstStyle/>
                    <a:p>
                      <a:pPr marL="0" lvl="0" algn="ctr">
                        <a:spcBef>
                          <a:spcPts val="0"/>
                        </a:spcBef>
                        <a:spcAft>
                          <a:spcPts val="0"/>
                        </a:spcAft>
                        <a:buNone/>
                      </a:pPr>
                      <a:r>
                        <a:rPr lang="en-US" sz="1700" b="1" u="none" strike="noStrike" kern="1200" cap="none" spc="0" noProof="0">
                          <a:solidFill>
                            <a:schemeClr val="tx1"/>
                          </a:solidFill>
                          <a:effectLst/>
                        </a:rPr>
                        <a:t>Random Forest</a:t>
                      </a:r>
                      <a:endParaRPr lang="en-US" sz="1700" b="1" cap="none" spc="0">
                        <a:solidFill>
                          <a:schemeClr val="tx1"/>
                        </a:solidFill>
                      </a:endParaRPr>
                    </a:p>
                  </a:txBody>
                  <a:tcPr marL="141930" marR="0" marT="109177" marB="109177"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marL="0" lvl="0" algn="ctr" rtl="0">
                        <a:spcBef>
                          <a:spcPts val="0"/>
                        </a:spcBef>
                        <a:spcAft>
                          <a:spcPts val="0"/>
                        </a:spcAft>
                        <a:buNone/>
                      </a:pPr>
                      <a:r>
                        <a:rPr lang="en-US" sz="1700" kern="1200" cap="none" spc="0">
                          <a:solidFill>
                            <a:schemeClr val="tx1"/>
                          </a:solidFill>
                          <a:effectLst/>
                        </a:rPr>
                        <a:t>90.40%</a:t>
                      </a:r>
                      <a:endParaRPr lang="en-US" sz="1700" cap="none" spc="0">
                        <a:solidFill>
                          <a:schemeClr val="tx1"/>
                        </a:solidFill>
                        <a:effectLst/>
                      </a:endParaRPr>
                    </a:p>
                  </a:txBody>
                  <a:tcPr marL="141930" marR="0" marT="109177" marB="109177"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marL="0" lvl="0" algn="ctr" rtl="0">
                        <a:spcBef>
                          <a:spcPts val="0"/>
                        </a:spcBef>
                        <a:spcAft>
                          <a:spcPts val="0"/>
                        </a:spcAft>
                        <a:buNone/>
                      </a:pPr>
                      <a:r>
                        <a:rPr lang="en-US" sz="1700" kern="1200" cap="none" spc="0">
                          <a:solidFill>
                            <a:schemeClr val="tx1"/>
                          </a:solidFill>
                          <a:effectLst/>
                        </a:rPr>
                        <a:t>99.72%</a:t>
                      </a:r>
                      <a:endParaRPr lang="en-US" sz="1700" cap="none" spc="0">
                        <a:solidFill>
                          <a:schemeClr val="tx1"/>
                        </a:solidFill>
                        <a:effectLst/>
                      </a:endParaRPr>
                    </a:p>
                  </a:txBody>
                  <a:tcPr marL="141930" marR="0" marT="109177" marB="109177"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marL="0" lvl="0" algn="ctr" rtl="0">
                        <a:spcBef>
                          <a:spcPts val="0"/>
                        </a:spcBef>
                        <a:spcAft>
                          <a:spcPts val="0"/>
                        </a:spcAft>
                        <a:buNone/>
                      </a:pPr>
                      <a:r>
                        <a:rPr lang="en-US" sz="1700" kern="1200" cap="none" spc="0">
                          <a:solidFill>
                            <a:schemeClr val="tx1"/>
                          </a:solidFill>
                          <a:effectLst/>
                        </a:rPr>
                        <a:t>82.79%</a:t>
                      </a:r>
                      <a:endParaRPr lang="en-US" sz="1700" cap="none" spc="0">
                        <a:solidFill>
                          <a:schemeClr val="tx1"/>
                        </a:solidFill>
                        <a:effectLst/>
                      </a:endParaRPr>
                    </a:p>
                  </a:txBody>
                  <a:tcPr marL="141930" marR="0" marT="109177" marB="109177" anchor="ctr">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2193137684"/>
                  </a:ext>
                </a:extLst>
              </a:tr>
              <a:tr h="764622">
                <a:tc>
                  <a:txBody>
                    <a:bodyPr/>
                    <a:lstStyle/>
                    <a:p>
                      <a:pPr marL="0" lvl="0" algn="ctr" rtl="0">
                        <a:spcBef>
                          <a:spcPts val="0"/>
                        </a:spcBef>
                        <a:spcAft>
                          <a:spcPts val="0"/>
                        </a:spcAft>
                        <a:buNone/>
                      </a:pPr>
                      <a:r>
                        <a:rPr lang="en-US" sz="1700" b="1" kern="1200" cap="none" spc="0">
                          <a:solidFill>
                            <a:schemeClr val="tx1"/>
                          </a:solidFill>
                          <a:effectLst/>
                        </a:rPr>
                        <a:t>Decision Tree</a:t>
                      </a:r>
                      <a:endParaRPr lang="en-US" sz="1700" b="1" cap="none" spc="0">
                        <a:solidFill>
                          <a:schemeClr val="tx1"/>
                        </a:solidFill>
                        <a:effectLst/>
                      </a:endParaRPr>
                    </a:p>
                  </a:txBody>
                  <a:tcPr marL="141929" marR="0" marT="109177" marB="109177" anchor="ctr">
                    <a:lnL w="19050">
                      <a:solidFill>
                        <a:schemeClr val="tx1"/>
                      </a:solidFill>
                    </a:lnL>
                    <a:lnR w="6350">
                      <a:solidFill>
                        <a:schemeClr val="tx1">
                          <a:lumMod val="50000"/>
                          <a:lumOff val="50000"/>
                        </a:schemeClr>
                      </a:solidFill>
                    </a:lnR>
                    <a:lnT w="12700" cmpd="sng">
                      <a:noFill/>
                      <a:prstDash val="solid"/>
                    </a:lnT>
                    <a:lnB w="6350">
                      <a:solidFill>
                        <a:schemeClr val="tx1">
                          <a:lumMod val="50000"/>
                          <a:lumOff val="50000"/>
                        </a:schemeClr>
                      </a:solidFill>
                    </a:lnB>
                    <a:noFill/>
                  </a:tcPr>
                </a:tc>
                <a:tc>
                  <a:txBody>
                    <a:bodyPr/>
                    <a:lstStyle/>
                    <a:p>
                      <a:pPr marL="0" lvl="0" algn="ctr" rtl="0">
                        <a:spcBef>
                          <a:spcPts val="0"/>
                        </a:spcBef>
                        <a:spcAft>
                          <a:spcPts val="0"/>
                        </a:spcAft>
                        <a:buNone/>
                      </a:pPr>
                      <a:r>
                        <a:rPr lang="en-US" sz="1700" kern="1200" cap="none" spc="0">
                          <a:solidFill>
                            <a:schemeClr val="tx1"/>
                          </a:solidFill>
                          <a:effectLst/>
                        </a:rPr>
                        <a:t>90.30%</a:t>
                      </a:r>
                      <a:endParaRPr lang="en-US" sz="1700" cap="none" spc="0">
                        <a:solidFill>
                          <a:schemeClr val="tx1"/>
                        </a:solidFill>
                        <a:effectLst/>
                      </a:endParaRPr>
                    </a:p>
                  </a:txBody>
                  <a:tcPr marL="141929" marR="0" marT="109177" marB="109177" anchor="ctr">
                    <a:lnL w="6350">
                      <a:solidFill>
                        <a:schemeClr val="tx1">
                          <a:lumMod val="50000"/>
                          <a:lumOff val="50000"/>
                        </a:schemeClr>
                      </a:solidFill>
                    </a:lnL>
                    <a:lnR w="6350">
                      <a:solidFill>
                        <a:schemeClr val="tx1">
                          <a:lumMod val="50000"/>
                          <a:lumOff val="50000"/>
                        </a:schemeClr>
                      </a:solidFill>
                    </a:lnR>
                    <a:lnT w="12700" cmpd="sng">
                      <a:noFill/>
                      <a:prstDash val="solid"/>
                    </a:lnT>
                    <a:lnB w="6350">
                      <a:solidFill>
                        <a:schemeClr val="tx1">
                          <a:lumMod val="50000"/>
                          <a:lumOff val="50000"/>
                        </a:schemeClr>
                      </a:solidFill>
                    </a:lnB>
                    <a:noFill/>
                  </a:tcPr>
                </a:tc>
                <a:tc>
                  <a:txBody>
                    <a:bodyPr/>
                    <a:lstStyle/>
                    <a:p>
                      <a:pPr marL="0" lvl="0" algn="ctr" rtl="0">
                        <a:spcBef>
                          <a:spcPts val="0"/>
                        </a:spcBef>
                        <a:spcAft>
                          <a:spcPts val="0"/>
                        </a:spcAft>
                        <a:buNone/>
                      </a:pPr>
                      <a:r>
                        <a:rPr lang="en-US" sz="1700" kern="1200" cap="none" spc="0">
                          <a:solidFill>
                            <a:schemeClr val="tx1"/>
                          </a:solidFill>
                          <a:effectLst/>
                        </a:rPr>
                        <a:t>99.57%</a:t>
                      </a:r>
                      <a:endParaRPr lang="en-US" sz="1700" cap="none" spc="0">
                        <a:solidFill>
                          <a:schemeClr val="tx1"/>
                        </a:solidFill>
                        <a:effectLst/>
                      </a:endParaRPr>
                    </a:p>
                  </a:txBody>
                  <a:tcPr marL="141929" marR="0" marT="109177" marB="109177" anchor="ctr">
                    <a:lnL w="6350">
                      <a:solidFill>
                        <a:schemeClr val="tx1">
                          <a:lumMod val="50000"/>
                          <a:lumOff val="50000"/>
                        </a:schemeClr>
                      </a:solidFill>
                    </a:lnL>
                    <a:lnR w="6350">
                      <a:solidFill>
                        <a:schemeClr val="tx1">
                          <a:lumMod val="50000"/>
                          <a:lumOff val="50000"/>
                        </a:schemeClr>
                      </a:solidFill>
                    </a:lnR>
                    <a:lnT w="12700" cmpd="sng">
                      <a:noFill/>
                      <a:prstDash val="solid"/>
                    </a:lnT>
                    <a:lnB w="6350">
                      <a:solidFill>
                        <a:schemeClr val="tx1">
                          <a:lumMod val="50000"/>
                          <a:lumOff val="50000"/>
                        </a:schemeClr>
                      </a:solidFill>
                    </a:lnB>
                    <a:noFill/>
                  </a:tcPr>
                </a:tc>
                <a:tc>
                  <a:txBody>
                    <a:bodyPr/>
                    <a:lstStyle/>
                    <a:p>
                      <a:pPr marL="0" lvl="0" algn="ctr" rtl="0">
                        <a:spcBef>
                          <a:spcPts val="0"/>
                        </a:spcBef>
                        <a:spcAft>
                          <a:spcPts val="0"/>
                        </a:spcAft>
                        <a:buNone/>
                      </a:pPr>
                      <a:r>
                        <a:rPr lang="en-US" sz="1700" kern="1200" cap="none" spc="0">
                          <a:solidFill>
                            <a:schemeClr val="tx1"/>
                          </a:solidFill>
                          <a:effectLst/>
                        </a:rPr>
                        <a:t>82.75%</a:t>
                      </a:r>
                      <a:endParaRPr lang="en-US" sz="1700" cap="none" spc="0">
                        <a:solidFill>
                          <a:schemeClr val="tx1"/>
                        </a:solidFill>
                        <a:effectLst/>
                      </a:endParaRPr>
                    </a:p>
                  </a:txBody>
                  <a:tcPr marL="141929" marR="0" marT="109177" marB="109177" anchor="ctr">
                    <a:lnL w="6350">
                      <a:solidFill>
                        <a:schemeClr val="tx1">
                          <a:lumMod val="50000"/>
                          <a:lumOff val="50000"/>
                        </a:schemeClr>
                      </a:solidFill>
                    </a:lnL>
                    <a:lnR w="19050">
                      <a:solidFill>
                        <a:schemeClr val="tx1"/>
                      </a:solidFill>
                    </a:lnR>
                    <a:lnT w="12700" cmpd="sng">
                      <a:noFill/>
                      <a:prstDash val="solid"/>
                    </a:lnT>
                    <a:lnB w="6350">
                      <a:solidFill>
                        <a:schemeClr val="tx1">
                          <a:lumMod val="50000"/>
                          <a:lumOff val="50000"/>
                        </a:schemeClr>
                      </a:solidFill>
                    </a:lnB>
                    <a:noFill/>
                  </a:tcPr>
                </a:tc>
                <a:extLst>
                  <a:ext uri="{0D108BD9-81ED-4DB2-BD59-A6C34878D82A}">
                    <a16:rowId xmlns:a16="http://schemas.microsoft.com/office/drawing/2014/main" val="1491448311"/>
                  </a:ext>
                </a:extLst>
              </a:tr>
              <a:tr h="506948">
                <a:tc>
                  <a:txBody>
                    <a:bodyPr/>
                    <a:lstStyle/>
                    <a:p>
                      <a:pPr marL="0" algn="ctr" rtl="0" eaLnBrk="1" latinLnBrk="0" hangingPunct="1">
                        <a:spcBef>
                          <a:spcPts val="0"/>
                        </a:spcBef>
                        <a:spcAft>
                          <a:spcPts val="0"/>
                        </a:spcAft>
                      </a:pPr>
                      <a:r>
                        <a:rPr lang="en-US" sz="1700" b="1" kern="1200" cap="none" spc="0">
                          <a:solidFill>
                            <a:schemeClr val="tx1"/>
                          </a:solidFill>
                          <a:effectLst/>
                        </a:rPr>
                        <a:t>KNN</a:t>
                      </a:r>
                    </a:p>
                  </a:txBody>
                  <a:tcPr marL="141930" marR="0" marT="109177" marB="109177"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marL="0" algn="ctr" rtl="0" eaLnBrk="1" latinLnBrk="0" hangingPunct="1">
                        <a:spcBef>
                          <a:spcPts val="0"/>
                        </a:spcBef>
                        <a:spcAft>
                          <a:spcPts val="0"/>
                        </a:spcAft>
                      </a:pPr>
                      <a:r>
                        <a:rPr lang="en-US" sz="1700" kern="1200" cap="none" spc="0">
                          <a:solidFill>
                            <a:schemeClr val="tx1"/>
                          </a:solidFill>
                          <a:effectLst/>
                        </a:rPr>
                        <a:t>72.66%</a:t>
                      </a:r>
                      <a:endParaRPr lang="en-US" sz="1700" cap="none" spc="0">
                        <a:solidFill>
                          <a:schemeClr val="tx1"/>
                        </a:solidFill>
                        <a:effectLst/>
                      </a:endParaRPr>
                    </a:p>
                  </a:txBody>
                  <a:tcPr marL="141930" marR="0" marT="109177" marB="109177"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marL="0" algn="ctr" rtl="0" eaLnBrk="1" latinLnBrk="0" hangingPunct="1">
                        <a:spcBef>
                          <a:spcPts val="0"/>
                        </a:spcBef>
                        <a:spcAft>
                          <a:spcPts val="0"/>
                        </a:spcAft>
                      </a:pPr>
                      <a:r>
                        <a:rPr lang="en-US" sz="1700" kern="1200" cap="none" spc="0">
                          <a:solidFill>
                            <a:schemeClr val="tx1"/>
                          </a:solidFill>
                          <a:effectLst/>
                        </a:rPr>
                        <a:t>77.33%</a:t>
                      </a:r>
                      <a:endParaRPr lang="en-US" sz="1700" cap="none" spc="0">
                        <a:solidFill>
                          <a:schemeClr val="tx1"/>
                        </a:solidFill>
                        <a:effectLst/>
                      </a:endParaRPr>
                    </a:p>
                  </a:txBody>
                  <a:tcPr marL="141930" marR="0" marT="109177" marB="109177"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marL="0" algn="ctr" rtl="0" eaLnBrk="1" latinLnBrk="0" hangingPunct="1">
                        <a:spcBef>
                          <a:spcPts val="0"/>
                        </a:spcBef>
                        <a:spcAft>
                          <a:spcPts val="0"/>
                        </a:spcAft>
                      </a:pPr>
                      <a:r>
                        <a:rPr lang="en-US" sz="1700" kern="1200" cap="none" spc="0">
                          <a:solidFill>
                            <a:schemeClr val="tx1"/>
                          </a:solidFill>
                          <a:effectLst/>
                        </a:rPr>
                        <a:t>71.43%</a:t>
                      </a:r>
                    </a:p>
                  </a:txBody>
                  <a:tcPr marL="141930" marR="0" marT="109177" marB="109177" anchor="ctr">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2541197145"/>
                  </a:ext>
                </a:extLst>
              </a:tr>
            </a:tbl>
          </a:graphicData>
        </a:graphic>
      </p:graphicFrame>
    </p:spTree>
    <p:extLst>
      <p:ext uri="{BB962C8B-B14F-4D97-AF65-F5344CB8AC3E}">
        <p14:creationId xmlns:p14="http://schemas.microsoft.com/office/powerpoint/2010/main" val="7628877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D3B3C7E-BC2D-4436-8B03-AC421FA66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79B5D0C1-066E-4C02-A6B8-59FAE4A197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40546"/>
            <a:ext cx="867485" cy="115439"/>
            <a:chOff x="8910933" y="1861308"/>
            <a:chExt cx="867485" cy="115439"/>
          </a:xfrm>
        </p:grpSpPr>
        <p:sp>
          <p:nvSpPr>
            <p:cNvPr id="10" name="Rectangle 9">
              <a:extLst>
                <a:ext uri="{FF2B5EF4-FFF2-40B4-BE49-F238E27FC236}">
                  <a16:creationId xmlns:a16="http://schemas.microsoft.com/office/drawing/2014/main" id="{D4386904-AFDC-449E-8D1B-906B305EBD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11" name="Straight Connector 10">
              <a:extLst>
                <a:ext uri="{FF2B5EF4-FFF2-40B4-BE49-F238E27FC236}">
                  <a16:creationId xmlns:a16="http://schemas.microsoft.com/office/drawing/2014/main" id="{F70778F2-11E8-428C-8324-479CA9D6FE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0BE89E-CB2D-48BA-A8D2-533FAAAA72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useBgFill="1">
        <p:nvSpPr>
          <p:cNvPr id="14" name="Rectangle 13">
            <a:extLst>
              <a:ext uri="{FF2B5EF4-FFF2-40B4-BE49-F238E27FC236}">
                <a16:creationId xmlns:a16="http://schemas.microsoft.com/office/drawing/2014/main" id="{4905C695-F54E-4EF8-8AEF-811D460E7A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85CD2A3-2099-476E-9A85-55DC735FA2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700" y="1028700"/>
            <a:ext cx="10134600" cy="48023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C85B19-7F96-EBCF-343F-36C5C6E28C0E}"/>
              </a:ext>
            </a:extLst>
          </p:cNvPr>
          <p:cNvSpPr>
            <a:spLocks noGrp="1"/>
          </p:cNvSpPr>
          <p:nvPr>
            <p:ph type="title"/>
          </p:nvPr>
        </p:nvSpPr>
        <p:spPr>
          <a:xfrm>
            <a:off x="2408583" y="1503007"/>
            <a:ext cx="7374834" cy="1868049"/>
          </a:xfrm>
        </p:spPr>
        <p:txBody>
          <a:bodyPr vert="horz" lIns="91440" tIns="45720" rIns="91440" bIns="45720" rtlCol="0" anchor="b">
            <a:normAutofit/>
          </a:bodyPr>
          <a:lstStyle/>
          <a:p>
            <a:pPr algn="ctr"/>
            <a:r>
              <a:rPr lang="en-US" sz="2800" kern="1200" cap="all" spc="390" baseline="0">
                <a:solidFill>
                  <a:schemeClr val="tx2"/>
                </a:solidFill>
                <a:latin typeface="+mj-lt"/>
                <a:ea typeface="+mj-ea"/>
                <a:cs typeface="+mj-cs"/>
              </a:rPr>
              <a:t>Thankyou !</a:t>
            </a:r>
          </a:p>
        </p:txBody>
      </p:sp>
      <p:grpSp>
        <p:nvGrpSpPr>
          <p:cNvPr id="18" name="Group 17">
            <a:extLst>
              <a:ext uri="{FF2B5EF4-FFF2-40B4-BE49-F238E27FC236}">
                <a16:creationId xmlns:a16="http://schemas.microsoft.com/office/drawing/2014/main" id="{E92979E8-2E86-433E-A7E4-5F102E45A8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3887876"/>
            <a:ext cx="867485" cy="115439"/>
            <a:chOff x="8910933" y="1861308"/>
            <a:chExt cx="867485" cy="115439"/>
          </a:xfrm>
        </p:grpSpPr>
        <p:sp>
          <p:nvSpPr>
            <p:cNvPr id="19" name="Rectangle 18">
              <a:extLst>
                <a:ext uri="{FF2B5EF4-FFF2-40B4-BE49-F238E27FC236}">
                  <a16:creationId xmlns:a16="http://schemas.microsoft.com/office/drawing/2014/main" id="{CDDEF0D5-EF9F-43D4-BF40-27A3121E02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20" name="Straight Connector 19">
              <a:extLst>
                <a:ext uri="{FF2B5EF4-FFF2-40B4-BE49-F238E27FC236}">
                  <a16:creationId xmlns:a16="http://schemas.microsoft.com/office/drawing/2014/main" id="{71438B34-2B34-4614-B3B4-D099271503B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C691BDB-93D3-4721-903C-45DD9590F1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99741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6A304-5C5E-9664-3500-E91ABCF3A1C2}"/>
              </a:ext>
            </a:extLst>
          </p:cNvPr>
          <p:cNvSpPr>
            <a:spLocks noGrp="1"/>
          </p:cNvSpPr>
          <p:nvPr>
            <p:ph type="title"/>
          </p:nvPr>
        </p:nvSpPr>
        <p:spPr>
          <a:xfrm>
            <a:off x="176981" y="245806"/>
            <a:ext cx="3392129" cy="480949"/>
          </a:xfrm>
        </p:spPr>
        <p:txBody>
          <a:bodyPr>
            <a:normAutofit fontScale="90000"/>
          </a:bodyPr>
          <a:lstStyle/>
          <a:p>
            <a:r>
              <a:rPr lang="en-US"/>
              <a:t>Data Preprocessing </a:t>
            </a:r>
          </a:p>
        </p:txBody>
      </p:sp>
      <p:pic>
        <p:nvPicPr>
          <p:cNvPr id="8" name="Content Placeholder 7" descr="A picture containing table&#10;&#10;Description automatically generated">
            <a:extLst>
              <a:ext uri="{FF2B5EF4-FFF2-40B4-BE49-F238E27FC236}">
                <a16:creationId xmlns:a16="http://schemas.microsoft.com/office/drawing/2014/main" id="{757323A6-AB81-EDC9-32CE-EE6516AD5D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7016" y="726756"/>
            <a:ext cx="4571647" cy="3035936"/>
          </a:xfrm>
        </p:spPr>
      </p:pic>
      <p:sp>
        <p:nvSpPr>
          <p:cNvPr id="4" name="TextBox 3">
            <a:extLst>
              <a:ext uri="{FF2B5EF4-FFF2-40B4-BE49-F238E27FC236}">
                <a16:creationId xmlns:a16="http://schemas.microsoft.com/office/drawing/2014/main" id="{41F05A28-3CCA-23A9-CB66-A2E27138810C}"/>
              </a:ext>
            </a:extLst>
          </p:cNvPr>
          <p:cNvSpPr txBox="1"/>
          <p:nvPr/>
        </p:nvSpPr>
        <p:spPr>
          <a:xfrm>
            <a:off x="9273208" y="6351638"/>
            <a:ext cx="3156991" cy="369332"/>
          </a:xfrm>
          <a:prstGeom prst="rect">
            <a:avLst/>
          </a:prstGeom>
          <a:noFill/>
        </p:spPr>
        <p:txBody>
          <a:bodyPr wrap="square" rtlCol="0">
            <a:spAutoFit/>
          </a:bodyPr>
          <a:lstStyle/>
          <a:p>
            <a:r>
              <a:rPr lang="en-US"/>
              <a:t>YURAJA SOHEL KADARI</a:t>
            </a:r>
          </a:p>
        </p:txBody>
      </p:sp>
      <p:pic>
        <p:nvPicPr>
          <p:cNvPr id="10" name="Picture 9" descr="Graphical user interface&#10;&#10;Description automatically generated with medium confidence">
            <a:extLst>
              <a:ext uri="{FF2B5EF4-FFF2-40B4-BE49-F238E27FC236}">
                <a16:creationId xmlns:a16="http://schemas.microsoft.com/office/drawing/2014/main" id="{9B8D5EC2-6FC0-BF1A-79B7-0616ECE5F7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5525" y="726755"/>
            <a:ext cx="4917328" cy="3102340"/>
          </a:xfrm>
          <a:prstGeom prst="rect">
            <a:avLst/>
          </a:prstGeom>
        </p:spPr>
      </p:pic>
      <p:pic>
        <p:nvPicPr>
          <p:cNvPr id="12" name="Picture 11" descr="Graphical user interface, application&#10;&#10;Description automatically generated">
            <a:extLst>
              <a:ext uri="{FF2B5EF4-FFF2-40B4-BE49-F238E27FC236}">
                <a16:creationId xmlns:a16="http://schemas.microsoft.com/office/drawing/2014/main" id="{B957F1F7-01CE-869A-0CE3-6ED4FBF33B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7796" y="3808530"/>
            <a:ext cx="4925058" cy="992244"/>
          </a:xfrm>
          <a:prstGeom prst="rect">
            <a:avLst/>
          </a:prstGeom>
        </p:spPr>
      </p:pic>
      <p:pic>
        <p:nvPicPr>
          <p:cNvPr id="14" name="Picture 13" descr="Graphical user interface, text&#10;&#10;Description automatically generated">
            <a:extLst>
              <a:ext uri="{FF2B5EF4-FFF2-40B4-BE49-F238E27FC236}">
                <a16:creationId xmlns:a16="http://schemas.microsoft.com/office/drawing/2014/main" id="{B5BB805C-48E2-B534-3E85-949BA660E45F}"/>
              </a:ext>
            </a:extLst>
          </p:cNvPr>
          <p:cNvPicPr>
            <a:picLocks noChangeAspect="1"/>
          </p:cNvPicPr>
          <p:nvPr/>
        </p:nvPicPr>
        <p:blipFill rotWithShape="1">
          <a:blip r:embed="rId5">
            <a:extLst>
              <a:ext uri="{28A0092B-C50C-407E-A947-70E740481C1C}">
                <a14:useLocalDpi xmlns:a14="http://schemas.microsoft.com/office/drawing/2010/main" val="0"/>
              </a:ext>
            </a:extLst>
          </a:blip>
          <a:srcRect r="80242" b="-2039"/>
          <a:stretch/>
        </p:blipFill>
        <p:spPr>
          <a:xfrm>
            <a:off x="9762853" y="726754"/>
            <a:ext cx="1498182" cy="4163298"/>
          </a:xfrm>
          <a:prstGeom prst="rect">
            <a:avLst/>
          </a:prstGeom>
        </p:spPr>
      </p:pic>
      <p:sp>
        <p:nvSpPr>
          <p:cNvPr id="15" name="TextBox 14">
            <a:extLst>
              <a:ext uri="{FF2B5EF4-FFF2-40B4-BE49-F238E27FC236}">
                <a16:creationId xmlns:a16="http://schemas.microsoft.com/office/drawing/2014/main" id="{885912A8-7934-E4CA-ABEB-7926E2BA357C}"/>
              </a:ext>
            </a:extLst>
          </p:cNvPr>
          <p:cNvSpPr txBox="1"/>
          <p:nvPr/>
        </p:nvSpPr>
        <p:spPr>
          <a:xfrm>
            <a:off x="4959626" y="4890052"/>
            <a:ext cx="6728791" cy="1477328"/>
          </a:xfrm>
          <a:prstGeom prst="rect">
            <a:avLst/>
          </a:prstGeom>
          <a:noFill/>
        </p:spPr>
        <p:txBody>
          <a:bodyPr wrap="square" rtlCol="0">
            <a:spAutoFit/>
          </a:bodyPr>
          <a:lstStyle/>
          <a:p>
            <a:r>
              <a:rPr lang="en-US"/>
              <a:t>Step-1 Data Loading</a:t>
            </a:r>
          </a:p>
          <a:p>
            <a:r>
              <a:rPr lang="en-US"/>
              <a:t>Step-2 Checking Null Values and replacing it with Mean.</a:t>
            </a:r>
          </a:p>
          <a:p>
            <a:r>
              <a:rPr lang="en-US"/>
              <a:t>Step-3 Checking features Datatypes</a:t>
            </a:r>
          </a:p>
          <a:p>
            <a:r>
              <a:rPr lang="en-US"/>
              <a:t>Step-4 Checking features Names</a:t>
            </a:r>
          </a:p>
          <a:p>
            <a:r>
              <a:rPr lang="en-US"/>
              <a:t>Step-5 Creating Delay Column on Given by Professor’s Logic.</a:t>
            </a:r>
          </a:p>
        </p:txBody>
      </p:sp>
      <p:pic>
        <p:nvPicPr>
          <p:cNvPr id="17" name="Picture 16" descr="A screenshot of a computer&#10;&#10;Description automatically generated with medium confidence">
            <a:extLst>
              <a:ext uri="{FF2B5EF4-FFF2-40B4-BE49-F238E27FC236}">
                <a16:creationId xmlns:a16="http://schemas.microsoft.com/office/drawing/2014/main" id="{8EA877D5-7972-9EAF-0431-F13D545804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7016" y="3755521"/>
            <a:ext cx="4571646" cy="2965449"/>
          </a:xfrm>
          <a:prstGeom prst="rect">
            <a:avLst/>
          </a:prstGeom>
        </p:spPr>
      </p:pic>
    </p:spTree>
    <p:extLst>
      <p:ext uri="{BB962C8B-B14F-4D97-AF65-F5344CB8AC3E}">
        <p14:creationId xmlns:p14="http://schemas.microsoft.com/office/powerpoint/2010/main" val="903603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461F9-063B-D1B4-28AF-06E6E551133D}"/>
              </a:ext>
            </a:extLst>
          </p:cNvPr>
          <p:cNvSpPr>
            <a:spLocks noGrp="1"/>
          </p:cNvSpPr>
          <p:nvPr>
            <p:ph type="title"/>
          </p:nvPr>
        </p:nvSpPr>
        <p:spPr>
          <a:xfrm>
            <a:off x="150726" y="160774"/>
            <a:ext cx="2783393" cy="432079"/>
          </a:xfrm>
        </p:spPr>
        <p:txBody>
          <a:bodyPr>
            <a:normAutofit fontScale="90000"/>
          </a:bodyPr>
          <a:lstStyle/>
          <a:p>
            <a:r>
              <a:rPr lang="en-US"/>
              <a:t>Data Analysis </a:t>
            </a:r>
          </a:p>
        </p:txBody>
      </p:sp>
      <p:sp>
        <p:nvSpPr>
          <p:cNvPr id="3" name="Content Placeholder 2">
            <a:extLst>
              <a:ext uri="{FF2B5EF4-FFF2-40B4-BE49-F238E27FC236}">
                <a16:creationId xmlns:a16="http://schemas.microsoft.com/office/drawing/2014/main" id="{AD05E048-2DC7-FA23-D0F8-7D2528CC776F}"/>
              </a:ext>
            </a:extLst>
          </p:cNvPr>
          <p:cNvSpPr>
            <a:spLocks noGrp="1"/>
          </p:cNvSpPr>
          <p:nvPr>
            <p:ph idx="1"/>
          </p:nvPr>
        </p:nvSpPr>
        <p:spPr>
          <a:xfrm>
            <a:off x="150726" y="5232014"/>
            <a:ext cx="11656087" cy="1217903"/>
          </a:xfrm>
        </p:spPr>
        <p:txBody>
          <a:bodyPr/>
          <a:lstStyle/>
          <a:p>
            <a:r>
              <a:rPr lang="en-US"/>
              <a:t>I have applied Auto model through Rapid Miner to check the model Compatibility. So, after analyzing different models' output, I have decided to go forward with Logistic Regression.</a:t>
            </a:r>
          </a:p>
          <a:p>
            <a:r>
              <a:rPr lang="en-US"/>
              <a:t>Above Graph shows box plot to find Outliers, Histogram of Arrdelay to check nature of data.</a:t>
            </a:r>
          </a:p>
        </p:txBody>
      </p:sp>
      <p:pic>
        <p:nvPicPr>
          <p:cNvPr id="7" name="Picture 6">
            <a:extLst>
              <a:ext uri="{FF2B5EF4-FFF2-40B4-BE49-F238E27FC236}">
                <a16:creationId xmlns:a16="http://schemas.microsoft.com/office/drawing/2014/main" id="{D184DDED-9067-CC43-4E34-DE9A643880DE}"/>
              </a:ext>
            </a:extLst>
          </p:cNvPr>
          <p:cNvPicPr>
            <a:picLocks noChangeAspect="1"/>
          </p:cNvPicPr>
          <p:nvPr/>
        </p:nvPicPr>
        <p:blipFill>
          <a:blip r:embed="rId2"/>
          <a:stretch>
            <a:fillRect/>
          </a:stretch>
        </p:blipFill>
        <p:spPr>
          <a:xfrm>
            <a:off x="243727" y="522515"/>
            <a:ext cx="6365648" cy="2266291"/>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D1AF4719-9078-F760-E36E-69B8CDE447E8}"/>
              </a:ext>
            </a:extLst>
          </p:cNvPr>
          <p:cNvPicPr>
            <a:picLocks noChangeAspect="1"/>
          </p:cNvPicPr>
          <p:nvPr/>
        </p:nvPicPr>
        <p:blipFill>
          <a:blip r:embed="rId3"/>
          <a:stretch>
            <a:fillRect/>
          </a:stretch>
        </p:blipFill>
        <p:spPr>
          <a:xfrm>
            <a:off x="243727" y="2788806"/>
            <a:ext cx="6481186" cy="2443208"/>
          </a:xfrm>
          <a:prstGeom prst="rect">
            <a:avLst/>
          </a:prstGeom>
        </p:spPr>
      </p:pic>
      <p:pic>
        <p:nvPicPr>
          <p:cNvPr id="11" name="Picture 10">
            <a:extLst>
              <a:ext uri="{FF2B5EF4-FFF2-40B4-BE49-F238E27FC236}">
                <a16:creationId xmlns:a16="http://schemas.microsoft.com/office/drawing/2014/main" id="{A7AAE8FF-B057-582C-2378-A329F9066A02}"/>
              </a:ext>
            </a:extLst>
          </p:cNvPr>
          <p:cNvPicPr>
            <a:picLocks noChangeAspect="1"/>
          </p:cNvPicPr>
          <p:nvPr/>
        </p:nvPicPr>
        <p:blipFill>
          <a:blip r:embed="rId4"/>
          <a:stretch>
            <a:fillRect/>
          </a:stretch>
        </p:blipFill>
        <p:spPr>
          <a:xfrm>
            <a:off x="6943411" y="162013"/>
            <a:ext cx="4009292" cy="27596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Picture 12">
            <a:extLst>
              <a:ext uri="{FF2B5EF4-FFF2-40B4-BE49-F238E27FC236}">
                <a16:creationId xmlns:a16="http://schemas.microsoft.com/office/drawing/2014/main" id="{7001E368-50AD-7397-D577-72422CE2A0A8}"/>
              </a:ext>
            </a:extLst>
          </p:cNvPr>
          <p:cNvPicPr>
            <a:picLocks noChangeAspect="1"/>
          </p:cNvPicPr>
          <p:nvPr/>
        </p:nvPicPr>
        <p:blipFill>
          <a:blip r:embed="rId5"/>
          <a:stretch>
            <a:fillRect/>
          </a:stretch>
        </p:blipFill>
        <p:spPr>
          <a:xfrm>
            <a:off x="7022069" y="3077298"/>
            <a:ext cx="3446824" cy="2032208"/>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52A746F2-B5C5-95A9-9132-1A496D28F977}"/>
              </a:ext>
            </a:extLst>
          </p:cNvPr>
          <p:cNvSpPr txBox="1"/>
          <p:nvPr/>
        </p:nvSpPr>
        <p:spPr>
          <a:xfrm>
            <a:off x="9302705" y="6387759"/>
            <a:ext cx="3156991" cy="369332"/>
          </a:xfrm>
          <a:prstGeom prst="rect">
            <a:avLst/>
          </a:prstGeom>
          <a:noFill/>
        </p:spPr>
        <p:txBody>
          <a:bodyPr wrap="square" rtlCol="0">
            <a:spAutoFit/>
          </a:bodyPr>
          <a:lstStyle/>
          <a:p>
            <a:r>
              <a:rPr lang="en-US"/>
              <a:t>YURAJA SOHEL KADARI</a:t>
            </a:r>
          </a:p>
        </p:txBody>
      </p:sp>
    </p:spTree>
    <p:extLst>
      <p:ext uri="{BB962C8B-B14F-4D97-AF65-F5344CB8AC3E}">
        <p14:creationId xmlns:p14="http://schemas.microsoft.com/office/powerpoint/2010/main" val="31357246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70B35-E697-F15C-0CEF-22A70E48A9F1}"/>
              </a:ext>
            </a:extLst>
          </p:cNvPr>
          <p:cNvSpPr>
            <a:spLocks noGrp="1"/>
          </p:cNvSpPr>
          <p:nvPr>
            <p:ph type="title"/>
          </p:nvPr>
        </p:nvSpPr>
        <p:spPr>
          <a:xfrm>
            <a:off x="98323" y="0"/>
            <a:ext cx="5329084" cy="589725"/>
          </a:xfrm>
        </p:spPr>
        <p:txBody>
          <a:bodyPr>
            <a:normAutofit fontScale="90000"/>
          </a:bodyPr>
          <a:lstStyle/>
          <a:p>
            <a:r>
              <a:rPr lang="en-US"/>
              <a:t>What is Logistic Regression??</a:t>
            </a:r>
          </a:p>
        </p:txBody>
      </p:sp>
      <p:sp>
        <p:nvSpPr>
          <p:cNvPr id="3" name="Content Placeholder 2">
            <a:extLst>
              <a:ext uri="{FF2B5EF4-FFF2-40B4-BE49-F238E27FC236}">
                <a16:creationId xmlns:a16="http://schemas.microsoft.com/office/drawing/2014/main" id="{6320C2B4-EA9C-30FA-EBEA-FD516AEF32F3}"/>
              </a:ext>
            </a:extLst>
          </p:cNvPr>
          <p:cNvSpPr>
            <a:spLocks noGrp="1"/>
          </p:cNvSpPr>
          <p:nvPr>
            <p:ph idx="1"/>
          </p:nvPr>
        </p:nvSpPr>
        <p:spPr>
          <a:xfrm>
            <a:off x="235975" y="589725"/>
            <a:ext cx="11257936" cy="944107"/>
          </a:xfrm>
        </p:spPr>
        <p:txBody>
          <a:bodyPr>
            <a:normAutofit/>
          </a:bodyPr>
          <a:lstStyle/>
          <a:p>
            <a:r>
              <a:rPr lang="en-US" sz="1600"/>
              <a:t>Logistic Regression is a statistical model used to analyze the relationship between a dependent binary variable and one or more independent variables. It estimates the probability of the dependent variable based on the values of the independent variables, and it is commonly used for classification tasks in machine learning.</a:t>
            </a:r>
          </a:p>
        </p:txBody>
      </p:sp>
      <p:sp>
        <p:nvSpPr>
          <p:cNvPr id="4" name="TextBox 3">
            <a:extLst>
              <a:ext uri="{FF2B5EF4-FFF2-40B4-BE49-F238E27FC236}">
                <a16:creationId xmlns:a16="http://schemas.microsoft.com/office/drawing/2014/main" id="{34B12DCB-DCF0-3F9F-0CF5-61803CA1298C}"/>
              </a:ext>
            </a:extLst>
          </p:cNvPr>
          <p:cNvSpPr txBox="1"/>
          <p:nvPr/>
        </p:nvSpPr>
        <p:spPr>
          <a:xfrm>
            <a:off x="9273208" y="6351638"/>
            <a:ext cx="3156991" cy="369332"/>
          </a:xfrm>
          <a:prstGeom prst="rect">
            <a:avLst/>
          </a:prstGeom>
          <a:noFill/>
        </p:spPr>
        <p:txBody>
          <a:bodyPr wrap="square" rtlCol="0">
            <a:spAutoFit/>
          </a:bodyPr>
          <a:lstStyle/>
          <a:p>
            <a:r>
              <a:rPr lang="en-US"/>
              <a:t>YURAJA SOHEL KADARI</a:t>
            </a:r>
          </a:p>
        </p:txBody>
      </p:sp>
      <p:pic>
        <p:nvPicPr>
          <p:cNvPr id="6" name="Picture 5">
            <a:extLst>
              <a:ext uri="{FF2B5EF4-FFF2-40B4-BE49-F238E27FC236}">
                <a16:creationId xmlns:a16="http://schemas.microsoft.com/office/drawing/2014/main" id="{77AF6F45-77CF-5033-8B3A-F5B4A9609E34}"/>
              </a:ext>
            </a:extLst>
          </p:cNvPr>
          <p:cNvPicPr>
            <a:picLocks noChangeAspect="1"/>
          </p:cNvPicPr>
          <p:nvPr/>
        </p:nvPicPr>
        <p:blipFill>
          <a:blip r:embed="rId2"/>
          <a:stretch>
            <a:fillRect/>
          </a:stretch>
        </p:blipFill>
        <p:spPr>
          <a:xfrm>
            <a:off x="235975" y="1569894"/>
            <a:ext cx="4621162" cy="2544000"/>
          </a:xfrm>
          <a:prstGeom prst="rect">
            <a:avLst/>
          </a:prstGeom>
        </p:spPr>
      </p:pic>
      <p:pic>
        <p:nvPicPr>
          <p:cNvPr id="8" name="Picture 7">
            <a:extLst>
              <a:ext uri="{FF2B5EF4-FFF2-40B4-BE49-F238E27FC236}">
                <a16:creationId xmlns:a16="http://schemas.microsoft.com/office/drawing/2014/main" id="{0BA67A34-7F3C-0A4A-4640-D56E2A8A0E20}"/>
              </a:ext>
            </a:extLst>
          </p:cNvPr>
          <p:cNvPicPr>
            <a:picLocks noChangeAspect="1"/>
          </p:cNvPicPr>
          <p:nvPr/>
        </p:nvPicPr>
        <p:blipFill>
          <a:blip r:embed="rId3"/>
          <a:stretch>
            <a:fillRect/>
          </a:stretch>
        </p:blipFill>
        <p:spPr>
          <a:xfrm>
            <a:off x="5589367" y="1317782"/>
            <a:ext cx="5501420" cy="2592988"/>
          </a:xfrm>
          <a:prstGeom prst="rect">
            <a:avLst/>
          </a:prstGeom>
        </p:spPr>
      </p:pic>
      <p:pic>
        <p:nvPicPr>
          <p:cNvPr id="10" name="Picture 9">
            <a:extLst>
              <a:ext uri="{FF2B5EF4-FFF2-40B4-BE49-F238E27FC236}">
                <a16:creationId xmlns:a16="http://schemas.microsoft.com/office/drawing/2014/main" id="{6502D4BE-A133-3283-C9CF-9D747B346B72}"/>
              </a:ext>
            </a:extLst>
          </p:cNvPr>
          <p:cNvPicPr>
            <a:picLocks noChangeAspect="1"/>
          </p:cNvPicPr>
          <p:nvPr/>
        </p:nvPicPr>
        <p:blipFill>
          <a:blip r:embed="rId4"/>
          <a:stretch>
            <a:fillRect/>
          </a:stretch>
        </p:blipFill>
        <p:spPr>
          <a:xfrm>
            <a:off x="3269225" y="4065547"/>
            <a:ext cx="5918479" cy="2655423"/>
          </a:xfrm>
          <a:prstGeom prst="rect">
            <a:avLst/>
          </a:prstGeom>
        </p:spPr>
      </p:pic>
    </p:spTree>
    <p:extLst>
      <p:ext uri="{BB962C8B-B14F-4D97-AF65-F5344CB8AC3E}">
        <p14:creationId xmlns:p14="http://schemas.microsoft.com/office/powerpoint/2010/main" val="29188899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22D84-DC13-9B99-2921-9B80DD7F23D3}"/>
              </a:ext>
            </a:extLst>
          </p:cNvPr>
          <p:cNvSpPr>
            <a:spLocks noGrp="1"/>
          </p:cNvSpPr>
          <p:nvPr>
            <p:ph type="title"/>
          </p:nvPr>
        </p:nvSpPr>
        <p:spPr>
          <a:xfrm>
            <a:off x="147483" y="157317"/>
            <a:ext cx="6976797" cy="536019"/>
          </a:xfrm>
        </p:spPr>
        <p:txBody>
          <a:bodyPr>
            <a:normAutofit fontScale="90000"/>
          </a:bodyPr>
          <a:lstStyle/>
          <a:p>
            <a:r>
              <a:rPr lang="en-US"/>
              <a:t>Applying Model using Rapid Miner</a:t>
            </a:r>
          </a:p>
        </p:txBody>
      </p:sp>
      <p:sp>
        <p:nvSpPr>
          <p:cNvPr id="3" name="Content Placeholder 2">
            <a:extLst>
              <a:ext uri="{FF2B5EF4-FFF2-40B4-BE49-F238E27FC236}">
                <a16:creationId xmlns:a16="http://schemas.microsoft.com/office/drawing/2014/main" id="{A14E6A66-E83C-1DBC-2EA8-05D48D434335}"/>
              </a:ext>
            </a:extLst>
          </p:cNvPr>
          <p:cNvSpPr>
            <a:spLocks noGrp="1"/>
          </p:cNvSpPr>
          <p:nvPr>
            <p:ph idx="1"/>
          </p:nvPr>
        </p:nvSpPr>
        <p:spPr>
          <a:xfrm>
            <a:off x="232226" y="5536641"/>
            <a:ext cx="11775554" cy="894303"/>
          </a:xfrm>
        </p:spPr>
        <p:txBody>
          <a:bodyPr/>
          <a:lstStyle/>
          <a:p>
            <a:r>
              <a:rPr lang="en-US"/>
              <a:t>Loaded Dataset using Read CSV, Selecting specific features using Select attributes, Setting Role for Delay as Label, Using Cross validation , loading testing data ,applying model on testing data, Getting Performance Score.</a:t>
            </a:r>
          </a:p>
        </p:txBody>
      </p:sp>
      <p:sp>
        <p:nvSpPr>
          <p:cNvPr id="4" name="TextBox 3">
            <a:extLst>
              <a:ext uri="{FF2B5EF4-FFF2-40B4-BE49-F238E27FC236}">
                <a16:creationId xmlns:a16="http://schemas.microsoft.com/office/drawing/2014/main" id="{49FE7F77-84DB-2E2A-B2B6-4CA22D3E4BB6}"/>
              </a:ext>
            </a:extLst>
          </p:cNvPr>
          <p:cNvSpPr txBox="1"/>
          <p:nvPr/>
        </p:nvSpPr>
        <p:spPr>
          <a:xfrm>
            <a:off x="9273208" y="6351638"/>
            <a:ext cx="3156991" cy="369332"/>
          </a:xfrm>
          <a:prstGeom prst="rect">
            <a:avLst/>
          </a:prstGeom>
          <a:noFill/>
        </p:spPr>
        <p:txBody>
          <a:bodyPr wrap="square" rtlCol="0">
            <a:spAutoFit/>
          </a:bodyPr>
          <a:lstStyle/>
          <a:p>
            <a:r>
              <a:rPr lang="en-US"/>
              <a:t>YURAJA SOHEL KADARI</a:t>
            </a:r>
          </a:p>
        </p:txBody>
      </p:sp>
      <p:pic>
        <p:nvPicPr>
          <p:cNvPr id="8" name="Picture 7">
            <a:extLst>
              <a:ext uri="{FF2B5EF4-FFF2-40B4-BE49-F238E27FC236}">
                <a16:creationId xmlns:a16="http://schemas.microsoft.com/office/drawing/2014/main" id="{EA5A98DC-6B05-41DF-A4E8-4088EE966943}"/>
              </a:ext>
            </a:extLst>
          </p:cNvPr>
          <p:cNvPicPr>
            <a:picLocks noChangeAspect="1"/>
          </p:cNvPicPr>
          <p:nvPr/>
        </p:nvPicPr>
        <p:blipFill>
          <a:blip r:embed="rId2"/>
          <a:stretch>
            <a:fillRect/>
          </a:stretch>
        </p:blipFill>
        <p:spPr>
          <a:xfrm>
            <a:off x="232226" y="693336"/>
            <a:ext cx="6339396" cy="3153636"/>
          </a:xfrm>
          <a:prstGeom prst="rect">
            <a:avLst/>
          </a:prstGeom>
        </p:spPr>
      </p:pic>
      <p:pic>
        <p:nvPicPr>
          <p:cNvPr id="10" name="Picture 9">
            <a:extLst>
              <a:ext uri="{FF2B5EF4-FFF2-40B4-BE49-F238E27FC236}">
                <a16:creationId xmlns:a16="http://schemas.microsoft.com/office/drawing/2014/main" id="{347B9D29-5E51-6900-FF7C-2086296CCFAD}"/>
              </a:ext>
            </a:extLst>
          </p:cNvPr>
          <p:cNvPicPr>
            <a:picLocks noChangeAspect="1"/>
          </p:cNvPicPr>
          <p:nvPr/>
        </p:nvPicPr>
        <p:blipFill>
          <a:blip r:embed="rId3"/>
          <a:stretch>
            <a:fillRect/>
          </a:stretch>
        </p:blipFill>
        <p:spPr>
          <a:xfrm>
            <a:off x="189854" y="3997186"/>
            <a:ext cx="5948517" cy="1192153"/>
          </a:xfrm>
          <a:prstGeom prst="rect">
            <a:avLst/>
          </a:prstGeom>
        </p:spPr>
      </p:pic>
      <p:pic>
        <p:nvPicPr>
          <p:cNvPr id="12" name="Picture 11">
            <a:extLst>
              <a:ext uri="{FF2B5EF4-FFF2-40B4-BE49-F238E27FC236}">
                <a16:creationId xmlns:a16="http://schemas.microsoft.com/office/drawing/2014/main" id="{2F7F0D5E-3690-FAC8-60B4-D27E6C61C290}"/>
              </a:ext>
            </a:extLst>
          </p:cNvPr>
          <p:cNvPicPr>
            <a:picLocks noChangeAspect="1"/>
          </p:cNvPicPr>
          <p:nvPr/>
        </p:nvPicPr>
        <p:blipFill>
          <a:blip r:embed="rId4"/>
          <a:stretch>
            <a:fillRect/>
          </a:stretch>
        </p:blipFill>
        <p:spPr>
          <a:xfrm>
            <a:off x="6656364" y="333990"/>
            <a:ext cx="4718369" cy="3153637"/>
          </a:xfrm>
          <a:prstGeom prst="rect">
            <a:avLst/>
          </a:prstGeom>
        </p:spPr>
      </p:pic>
      <p:pic>
        <p:nvPicPr>
          <p:cNvPr id="14" name="Picture 13">
            <a:extLst>
              <a:ext uri="{FF2B5EF4-FFF2-40B4-BE49-F238E27FC236}">
                <a16:creationId xmlns:a16="http://schemas.microsoft.com/office/drawing/2014/main" id="{70F8624E-AD84-530F-2E9C-AAB9486D5E93}"/>
              </a:ext>
            </a:extLst>
          </p:cNvPr>
          <p:cNvPicPr>
            <a:picLocks noChangeAspect="1"/>
          </p:cNvPicPr>
          <p:nvPr/>
        </p:nvPicPr>
        <p:blipFill>
          <a:blip r:embed="rId5"/>
          <a:stretch>
            <a:fillRect/>
          </a:stretch>
        </p:blipFill>
        <p:spPr>
          <a:xfrm>
            <a:off x="6331468" y="3622499"/>
            <a:ext cx="5545403" cy="1624116"/>
          </a:xfrm>
          <a:prstGeom prst="rect">
            <a:avLst/>
          </a:prstGeom>
        </p:spPr>
      </p:pic>
    </p:spTree>
    <p:extLst>
      <p:ext uri="{BB962C8B-B14F-4D97-AF65-F5344CB8AC3E}">
        <p14:creationId xmlns:p14="http://schemas.microsoft.com/office/powerpoint/2010/main" val="1913990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6BAAD-09AD-098D-C263-7FB84F2086BC}"/>
              </a:ext>
            </a:extLst>
          </p:cNvPr>
          <p:cNvSpPr>
            <a:spLocks noGrp="1"/>
          </p:cNvSpPr>
          <p:nvPr>
            <p:ph type="title"/>
          </p:nvPr>
        </p:nvSpPr>
        <p:spPr>
          <a:xfrm>
            <a:off x="150725" y="150726"/>
            <a:ext cx="3828422" cy="576029"/>
          </a:xfrm>
        </p:spPr>
        <p:txBody>
          <a:bodyPr>
            <a:normAutofit fontScale="90000"/>
          </a:bodyPr>
          <a:lstStyle/>
          <a:p>
            <a:r>
              <a:rPr lang="en-US"/>
              <a:t>Results of Rapid Miner</a:t>
            </a:r>
          </a:p>
        </p:txBody>
      </p:sp>
      <p:sp>
        <p:nvSpPr>
          <p:cNvPr id="3" name="Content Placeholder 2">
            <a:extLst>
              <a:ext uri="{FF2B5EF4-FFF2-40B4-BE49-F238E27FC236}">
                <a16:creationId xmlns:a16="http://schemas.microsoft.com/office/drawing/2014/main" id="{E2EECB80-C7E5-6145-D442-0D494433760E}"/>
              </a:ext>
            </a:extLst>
          </p:cNvPr>
          <p:cNvSpPr>
            <a:spLocks noGrp="1"/>
          </p:cNvSpPr>
          <p:nvPr>
            <p:ph idx="1"/>
          </p:nvPr>
        </p:nvSpPr>
        <p:spPr>
          <a:xfrm>
            <a:off x="150725" y="5775609"/>
            <a:ext cx="11890550" cy="576029"/>
          </a:xfrm>
        </p:spPr>
        <p:txBody>
          <a:bodyPr/>
          <a:lstStyle/>
          <a:p>
            <a:r>
              <a:rPr lang="en-US"/>
              <a:t>Above graph shows Accuracy, precision &amp; recall of Logistic Regression Model using Rapid Miner.</a:t>
            </a:r>
          </a:p>
        </p:txBody>
      </p:sp>
      <p:sp>
        <p:nvSpPr>
          <p:cNvPr id="4" name="TextBox 3">
            <a:extLst>
              <a:ext uri="{FF2B5EF4-FFF2-40B4-BE49-F238E27FC236}">
                <a16:creationId xmlns:a16="http://schemas.microsoft.com/office/drawing/2014/main" id="{ADDD2FD5-A570-EFEF-3249-CB457EB95D62}"/>
              </a:ext>
            </a:extLst>
          </p:cNvPr>
          <p:cNvSpPr txBox="1"/>
          <p:nvPr/>
        </p:nvSpPr>
        <p:spPr>
          <a:xfrm>
            <a:off x="9273208" y="6351638"/>
            <a:ext cx="3156991" cy="369332"/>
          </a:xfrm>
          <a:prstGeom prst="rect">
            <a:avLst/>
          </a:prstGeom>
          <a:noFill/>
        </p:spPr>
        <p:txBody>
          <a:bodyPr wrap="square" rtlCol="0">
            <a:spAutoFit/>
          </a:bodyPr>
          <a:lstStyle/>
          <a:p>
            <a:r>
              <a:rPr lang="en-US"/>
              <a:t>YURAJA SOHEL KADARI</a:t>
            </a:r>
          </a:p>
        </p:txBody>
      </p:sp>
      <p:pic>
        <p:nvPicPr>
          <p:cNvPr id="6" name="Picture 5">
            <a:extLst>
              <a:ext uri="{FF2B5EF4-FFF2-40B4-BE49-F238E27FC236}">
                <a16:creationId xmlns:a16="http://schemas.microsoft.com/office/drawing/2014/main" id="{D836BCCB-5F04-738E-A766-1A8C0AC8E133}"/>
              </a:ext>
            </a:extLst>
          </p:cNvPr>
          <p:cNvPicPr>
            <a:picLocks noChangeAspect="1"/>
          </p:cNvPicPr>
          <p:nvPr/>
        </p:nvPicPr>
        <p:blipFill>
          <a:blip r:embed="rId2"/>
          <a:stretch>
            <a:fillRect/>
          </a:stretch>
        </p:blipFill>
        <p:spPr>
          <a:xfrm>
            <a:off x="8212855" y="1014883"/>
            <a:ext cx="3728141" cy="3746187"/>
          </a:xfrm>
          <a:prstGeom prst="rect">
            <a:avLst/>
          </a:prstGeom>
        </p:spPr>
      </p:pic>
      <p:pic>
        <p:nvPicPr>
          <p:cNvPr id="8" name="Picture 7">
            <a:extLst>
              <a:ext uri="{FF2B5EF4-FFF2-40B4-BE49-F238E27FC236}">
                <a16:creationId xmlns:a16="http://schemas.microsoft.com/office/drawing/2014/main" id="{ACB45BA2-849F-89A9-631D-8FC687BB822E}"/>
              </a:ext>
            </a:extLst>
          </p:cNvPr>
          <p:cNvPicPr>
            <a:picLocks noChangeAspect="1"/>
          </p:cNvPicPr>
          <p:nvPr/>
        </p:nvPicPr>
        <p:blipFill>
          <a:blip r:embed="rId3"/>
          <a:stretch>
            <a:fillRect/>
          </a:stretch>
        </p:blipFill>
        <p:spPr>
          <a:xfrm>
            <a:off x="150725" y="694861"/>
            <a:ext cx="8062130" cy="1795381"/>
          </a:xfrm>
          <a:prstGeom prst="rect">
            <a:avLst/>
          </a:prstGeom>
        </p:spPr>
      </p:pic>
      <p:pic>
        <p:nvPicPr>
          <p:cNvPr id="10" name="Picture 9">
            <a:extLst>
              <a:ext uri="{FF2B5EF4-FFF2-40B4-BE49-F238E27FC236}">
                <a16:creationId xmlns:a16="http://schemas.microsoft.com/office/drawing/2014/main" id="{85DD7109-4BE9-0F0D-3332-25CCC566175E}"/>
              </a:ext>
            </a:extLst>
          </p:cNvPr>
          <p:cNvPicPr>
            <a:picLocks noChangeAspect="1"/>
          </p:cNvPicPr>
          <p:nvPr/>
        </p:nvPicPr>
        <p:blipFill>
          <a:blip r:embed="rId4"/>
          <a:stretch>
            <a:fillRect/>
          </a:stretch>
        </p:blipFill>
        <p:spPr>
          <a:xfrm>
            <a:off x="150725" y="2505455"/>
            <a:ext cx="7988440" cy="1604645"/>
          </a:xfrm>
          <a:prstGeom prst="rect">
            <a:avLst/>
          </a:prstGeom>
        </p:spPr>
      </p:pic>
      <p:pic>
        <p:nvPicPr>
          <p:cNvPr id="12" name="Picture 11">
            <a:extLst>
              <a:ext uri="{FF2B5EF4-FFF2-40B4-BE49-F238E27FC236}">
                <a16:creationId xmlns:a16="http://schemas.microsoft.com/office/drawing/2014/main" id="{DEC77A67-A0DE-0E79-6C63-6E0AA3801C16}"/>
              </a:ext>
            </a:extLst>
          </p:cNvPr>
          <p:cNvPicPr>
            <a:picLocks noChangeAspect="1"/>
          </p:cNvPicPr>
          <p:nvPr/>
        </p:nvPicPr>
        <p:blipFill>
          <a:blip r:embed="rId5"/>
          <a:stretch>
            <a:fillRect/>
          </a:stretch>
        </p:blipFill>
        <p:spPr>
          <a:xfrm>
            <a:off x="150726" y="4125314"/>
            <a:ext cx="7988439" cy="1604646"/>
          </a:xfrm>
          <a:prstGeom prst="rect">
            <a:avLst/>
          </a:prstGeom>
        </p:spPr>
      </p:pic>
      <p:sp>
        <p:nvSpPr>
          <p:cNvPr id="13" name="TextBox 12">
            <a:extLst>
              <a:ext uri="{FF2B5EF4-FFF2-40B4-BE49-F238E27FC236}">
                <a16:creationId xmlns:a16="http://schemas.microsoft.com/office/drawing/2014/main" id="{10B4CC23-34AD-D51E-7ECA-4D0492E2A601}"/>
              </a:ext>
            </a:extLst>
          </p:cNvPr>
          <p:cNvSpPr txBox="1"/>
          <p:nvPr/>
        </p:nvSpPr>
        <p:spPr>
          <a:xfrm>
            <a:off x="8581292" y="4923693"/>
            <a:ext cx="3155183" cy="523220"/>
          </a:xfrm>
          <a:prstGeom prst="rect">
            <a:avLst/>
          </a:prstGeom>
          <a:noFill/>
        </p:spPr>
        <p:txBody>
          <a:bodyPr wrap="square" rtlCol="0">
            <a:spAutoFit/>
          </a:bodyPr>
          <a:lstStyle/>
          <a:p>
            <a:r>
              <a:rPr lang="en-US" sz="2800" b="1"/>
              <a:t>Accuracy=92.30</a:t>
            </a:r>
          </a:p>
        </p:txBody>
      </p:sp>
    </p:spTree>
    <p:extLst>
      <p:ext uri="{BB962C8B-B14F-4D97-AF65-F5344CB8AC3E}">
        <p14:creationId xmlns:p14="http://schemas.microsoft.com/office/powerpoint/2010/main" val="3583712700"/>
      </p:ext>
    </p:extLst>
  </p:cSld>
  <p:clrMapOvr>
    <a:masterClrMapping/>
  </p:clrMapOvr>
</p:sld>
</file>

<file path=ppt/theme/theme1.xml><?xml version="1.0" encoding="utf-8"?>
<a:theme xmlns:a="http://schemas.openxmlformats.org/drawingml/2006/main" name="AdornVTI">
  <a:themeElements>
    <a:clrScheme name="GC1">
      <a:dk1>
        <a:sysClr val="windowText" lastClr="000000"/>
      </a:dk1>
      <a:lt1>
        <a:sysClr val="window" lastClr="FFFFFF"/>
      </a:lt1>
      <a:dk2>
        <a:srgbClr val="2C2830"/>
      </a:dk2>
      <a:lt2>
        <a:srgbClr val="E0DCE1"/>
      </a:lt2>
      <a:accent1>
        <a:srgbClr val="908193"/>
      </a:accent1>
      <a:accent2>
        <a:srgbClr val="A08889"/>
      </a:accent2>
      <a:accent3>
        <a:srgbClr val="B48C7E"/>
      </a:accent3>
      <a:accent4>
        <a:srgbClr val="809C9B"/>
      </a:accent4>
      <a:accent5>
        <a:srgbClr val="899F91"/>
      </a:accent5>
      <a:accent6>
        <a:srgbClr val="728274"/>
      </a:accent6>
      <a:hlink>
        <a:srgbClr val="837585"/>
      </a:hlink>
      <a:folHlink>
        <a:srgbClr val="677E83"/>
      </a:folHlink>
    </a:clrScheme>
    <a:fontScheme name="Bembo">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dornVTI" id="{497E3FA9-5A27-4D12-9D04-917BEF3D1303}" vid="{34192A01-61CA-4566-9818-841C607496F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34">
      <a:majorFont>
        <a:latin typeface="Raleway bold"/>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mplete.pptm" id="{968C27F8-5D6D-4044-81F9-EC9CC3D91365}" vid="{2C78FE37-921F-4D09-85DA-F29433D0FF8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45</Slides>
  <Notes>3</Notes>
  <HiddenSlides>0</HiddenSlides>
  <ScaleCrop>false</ScaleCrop>
  <HeadingPairs>
    <vt:vector size="4" baseType="variant">
      <vt:variant>
        <vt:lpstr>Theme</vt:lpstr>
      </vt:variant>
      <vt:variant>
        <vt:i4>2</vt:i4>
      </vt:variant>
      <vt:variant>
        <vt:lpstr>Slide Titles</vt:lpstr>
      </vt:variant>
      <vt:variant>
        <vt:i4>45</vt:i4>
      </vt:variant>
    </vt:vector>
  </HeadingPairs>
  <TitlesOfParts>
    <vt:vector size="47" baseType="lpstr">
      <vt:lpstr>AdornVTI</vt:lpstr>
      <vt:lpstr>Office Theme</vt:lpstr>
      <vt:lpstr>IS669 BIG DATA &amp; Information Systems  Group Project: Part 2 </vt:lpstr>
      <vt:lpstr>Project Members</vt:lpstr>
      <vt:lpstr>Agenda</vt:lpstr>
      <vt:lpstr>PowerPoint Presentation</vt:lpstr>
      <vt:lpstr>Data Preprocessing </vt:lpstr>
      <vt:lpstr>Data Analysis </vt:lpstr>
      <vt:lpstr>What is Logistic Regression??</vt:lpstr>
      <vt:lpstr>Applying Model using Rapid Miner</vt:lpstr>
      <vt:lpstr>Results of Rapid Miner</vt:lpstr>
      <vt:lpstr>Applying Logistic Regression model In R Studio</vt:lpstr>
      <vt:lpstr>PowerPoint Presentation</vt:lpstr>
      <vt:lpstr>PowerPoint Presentation</vt:lpstr>
      <vt:lpstr>Data Analysis</vt:lpstr>
      <vt:lpstr>What is Random Forest?</vt:lpstr>
      <vt:lpstr>Data and Processes in Rapid Miner</vt:lpstr>
      <vt:lpstr>Applying Model Using Rapid Miner</vt:lpstr>
      <vt:lpstr>PowerPoint Presentation</vt:lpstr>
      <vt:lpstr>Results from Model Application</vt:lpstr>
      <vt:lpstr>Predicted Testing Data</vt:lpstr>
      <vt:lpstr>New Process For Calculating Performance Of Newly Predicted Records</vt:lpstr>
      <vt:lpstr>PowerPoint Presentation</vt:lpstr>
      <vt:lpstr>PowerPoint Presentation</vt:lpstr>
      <vt:lpstr>PowerPoint Presentation</vt:lpstr>
      <vt:lpstr>Data Cleaning</vt:lpstr>
      <vt:lpstr> </vt:lpstr>
      <vt:lpstr>1) Loading Data</vt:lpstr>
      <vt:lpstr>Model Selection </vt:lpstr>
      <vt:lpstr>PowerPoint Presentation</vt:lpstr>
      <vt:lpstr>K-Nearest Neighbour (KNN)</vt:lpstr>
      <vt:lpstr>PowerPoint Presentation</vt:lpstr>
      <vt:lpstr>PowerPoint Presentation</vt:lpstr>
      <vt:lpstr>Data Cleaning and Preprocessing in Python:</vt:lpstr>
      <vt:lpstr>Data Cleaning and Preprocessing in Python:</vt:lpstr>
      <vt:lpstr>Process: </vt:lpstr>
      <vt:lpstr>Auto Modelling:</vt:lpstr>
      <vt:lpstr>Model After adding the predictions(4012 rows)</vt:lpstr>
      <vt:lpstr>Features:</vt:lpstr>
      <vt:lpstr>Features after Automodel:</vt:lpstr>
      <vt:lpstr>Cross Validation:</vt:lpstr>
      <vt:lpstr>Results from Rapid Miner:</vt:lpstr>
      <vt:lpstr>Merging the csv files:</vt:lpstr>
      <vt:lpstr>Data Visualization:</vt:lpstr>
      <vt:lpstr>Applying Models in Python:</vt:lpstr>
      <vt:lpstr>Conclusion</vt:lpstr>
      <vt:lpstr>Thankyou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2</cp:revision>
  <dcterms:created xsi:type="dcterms:W3CDTF">2023-04-24T22:20:24Z</dcterms:created>
  <dcterms:modified xsi:type="dcterms:W3CDTF">2023-09-30T18:27:41Z</dcterms:modified>
</cp:coreProperties>
</file>